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1.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3.xml" ContentType="application/vnd.openxmlformats-officedocument.theme+xml"/>
  <Override PartName="/ppt/media/image6.bin" ContentType="image/png"/>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theme/theme4.xml" ContentType="application/vnd.openxmlformats-officedocument.theme+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theme/theme5.xml" ContentType="application/vnd.openxmlformats-officedocument.theme+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theme/theme6.xml" ContentType="application/vnd.openxmlformats-officedocument.theme+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7.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theme/theme10.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2">
  <p:sldMasterIdLst>
    <p:sldMasterId id="2147484082" r:id="rId4"/>
    <p:sldMasterId id="2147484265" r:id="rId5"/>
    <p:sldMasterId id="2147484296" r:id="rId6"/>
    <p:sldMasterId id="2147484326" r:id="rId7"/>
    <p:sldMasterId id="2147484351" r:id="rId8"/>
    <p:sldMasterId id="2147484380" r:id="rId9"/>
    <p:sldMasterId id="2147484411" r:id="rId10"/>
    <p:sldMasterId id="2147484432" r:id="rId11"/>
  </p:sldMasterIdLst>
  <p:notesMasterIdLst>
    <p:notesMasterId r:id="rId41"/>
  </p:notesMasterIdLst>
  <p:handoutMasterIdLst>
    <p:handoutMasterId r:id="rId42"/>
  </p:handoutMasterIdLst>
  <p:sldIdLst>
    <p:sldId id="1308" r:id="rId12"/>
    <p:sldId id="1476" r:id="rId13"/>
    <p:sldId id="1543" r:id="rId14"/>
    <p:sldId id="1544" r:id="rId15"/>
    <p:sldId id="1564" r:id="rId16"/>
    <p:sldId id="1545" r:id="rId17"/>
    <p:sldId id="1546" r:id="rId18"/>
    <p:sldId id="1547" r:id="rId19"/>
    <p:sldId id="1548" r:id="rId20"/>
    <p:sldId id="1549" r:id="rId21"/>
    <p:sldId id="1565" r:id="rId22"/>
    <p:sldId id="1550" r:id="rId23"/>
    <p:sldId id="1551" r:id="rId24"/>
    <p:sldId id="1552" r:id="rId25"/>
    <p:sldId id="1553" r:id="rId26"/>
    <p:sldId id="1554" r:id="rId27"/>
    <p:sldId id="1555" r:id="rId28"/>
    <p:sldId id="1556" r:id="rId29"/>
    <p:sldId id="1557" r:id="rId30"/>
    <p:sldId id="1558" r:id="rId31"/>
    <p:sldId id="1559" r:id="rId32"/>
    <p:sldId id="1560" r:id="rId33"/>
    <p:sldId id="1561" r:id="rId34"/>
    <p:sldId id="1562" r:id="rId35"/>
    <p:sldId id="1563" r:id="rId36"/>
    <p:sldId id="1429" r:id="rId37"/>
    <p:sldId id="1566" r:id="rId38"/>
    <p:sldId id="1414" r:id="rId39"/>
    <p:sldId id="1540" r:id="rId40"/>
  </p:sldIdLst>
  <p:sldSz cx="12434888"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White Template" id="{5B0B8DFF-57E5-4D4B-BA72-542DF84B8E2F}">
          <p14:sldIdLst>
            <p14:sldId id="1308"/>
            <p14:sldId id="1476"/>
            <p14:sldId id="1543"/>
            <p14:sldId id="1544"/>
            <p14:sldId id="1564"/>
            <p14:sldId id="1545"/>
            <p14:sldId id="1546"/>
            <p14:sldId id="1547"/>
            <p14:sldId id="1548"/>
            <p14:sldId id="1549"/>
            <p14:sldId id="1565"/>
            <p14:sldId id="1550"/>
            <p14:sldId id="1551"/>
            <p14:sldId id="1552"/>
            <p14:sldId id="1553"/>
            <p14:sldId id="1554"/>
            <p14:sldId id="1555"/>
            <p14:sldId id="1556"/>
            <p14:sldId id="1557"/>
            <p14:sldId id="1558"/>
            <p14:sldId id="1559"/>
            <p14:sldId id="1560"/>
            <p14:sldId id="1561"/>
            <p14:sldId id="1562"/>
            <p14:sldId id="1563"/>
            <p14:sldId id="1429"/>
            <p14:sldId id="1566"/>
            <p14:sldId id="1414"/>
            <p14:sldId id="1540"/>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 id="2" name="Monica Lueder" initials="ML" lastIdx="22" clrIdx="2">
    <p:extLst>
      <p:ext uri="{19B8F6BF-5375-455C-9EA6-DF929625EA0E}">
        <p15:presenceInfo xmlns:p15="http://schemas.microsoft.com/office/powerpoint/2012/main" userId="S-1-5-21-2127521184-1604012920-1887927527-2598260" providerId="AD"/>
      </p:ext>
    </p:extLst>
  </p:cmAuthor>
  <p:cmAuthor id="3" name="Mary Feil-Jacobs" initials="MF" lastIdx="22" clrIdx="3">
    <p:extLst>
      <p:ext uri="{19B8F6BF-5375-455C-9EA6-DF929625EA0E}">
        <p15:presenceInfo xmlns:p15="http://schemas.microsoft.com/office/powerpoint/2012/main" userId="S-1-5-21-2127521184-1604012920-1887927527-65006"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FFFFFF"/>
    <a:srgbClr val="525252"/>
    <a:srgbClr val="0078D7"/>
    <a:srgbClr val="004B1C"/>
    <a:srgbClr val="004B50"/>
    <a:srgbClr val="002050"/>
    <a:srgbClr val="D83B01"/>
    <a:srgbClr val="737373"/>
    <a:srgbClr val="5C2D9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86" autoAdjust="0"/>
    <p:restoredTop sz="84125" autoAdjust="0"/>
  </p:normalViewPr>
  <p:slideViewPr>
    <p:cSldViewPr>
      <p:cViewPr varScale="1">
        <p:scale>
          <a:sx n="72" d="100"/>
          <a:sy n="72" d="100"/>
        </p:scale>
        <p:origin x="882" y="60"/>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0"/>
    </p:cViewPr>
  </p:sorterViewPr>
  <p:notesViewPr>
    <p:cSldViewPr showGuides="1">
      <p:cViewPr varScale="1">
        <p:scale>
          <a:sx n="83" d="100"/>
          <a:sy n="83" d="100"/>
        </p:scale>
        <p:origin x="3036"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3" Type="http://schemas.openxmlformats.org/officeDocument/2006/relationships/customXml" Target="../customXml/item3.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handoutMaster" Target="handoutMasters/handoutMaster1.xml"/><Relationship Id="rId47"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slide" Target="slides/slide9.xml"/><Relationship Id="rId29" Type="http://schemas.openxmlformats.org/officeDocument/2006/relationships/slide" Target="slides/slide18.xml"/><Relationship Id="rId41"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10" Type="http://schemas.openxmlformats.org/officeDocument/2006/relationships/slideMaster" Target="slideMasters/slideMaster7.xml"/><Relationship Id="rId19" Type="http://schemas.openxmlformats.org/officeDocument/2006/relationships/slide" Target="slides/slide8.xml"/><Relationship Id="rId31" Type="http://schemas.openxmlformats.org/officeDocument/2006/relationships/slide" Target="slides/slide20.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8ECDF5-EB94-4039-B9DE-67E803F33E12}" type="doc">
      <dgm:prSet loTypeId="urn:microsoft.com/office/officeart/2005/8/layout/pyramid2" loCatId="pyramid" qsTypeId="urn:microsoft.com/office/officeart/2005/8/quickstyle/simple1" qsCatId="simple" csTypeId="urn:microsoft.com/office/officeart/2005/8/colors/accent1_2" csCatId="accent1" phldr="1"/>
      <dgm:spPr/>
    </dgm:pt>
    <dgm:pt modelId="{3AF37A6E-F745-457C-89F2-0BE979BB4A34}">
      <dgm:prSet phldrT="[Text]" custT="1"/>
      <dgm:spPr/>
      <dgm:t>
        <a:bodyPr/>
        <a:lstStyle/>
        <a:p>
          <a:r>
            <a:rPr lang="en-US" sz="1400" b="1" dirty="0" smtClean="0"/>
            <a:t>Basic A0-Basic A4: </a:t>
          </a:r>
          <a:r>
            <a:rPr lang="en-US" sz="1400" dirty="0" smtClean="0"/>
            <a:t>1-8 Cores, 768MB – 14GB RAM, 1023GB OS, 20 -240GB Temp Disks Sizes, 1-16 Max Data Disks, 300 IOPS per disk. </a:t>
          </a:r>
          <a:endParaRPr lang="en-US" sz="1400" dirty="0"/>
        </a:p>
      </dgm:t>
    </dgm:pt>
    <dgm:pt modelId="{12075538-5B0A-4B58-B371-2D08D6AB997A}" type="parTrans" cxnId="{0441F4EE-6A6D-4CD6-ADEF-C6AF52BBFE86}">
      <dgm:prSet/>
      <dgm:spPr/>
      <dgm:t>
        <a:bodyPr/>
        <a:lstStyle/>
        <a:p>
          <a:endParaRPr lang="en-US"/>
        </a:p>
      </dgm:t>
    </dgm:pt>
    <dgm:pt modelId="{82DA8E07-8497-45EC-81A8-D20082AB2B9A}" type="sibTrans" cxnId="{0441F4EE-6A6D-4CD6-ADEF-C6AF52BBFE86}">
      <dgm:prSet/>
      <dgm:spPr/>
      <dgm:t>
        <a:bodyPr/>
        <a:lstStyle/>
        <a:p>
          <a:endParaRPr lang="en-US"/>
        </a:p>
      </dgm:t>
    </dgm:pt>
    <dgm:pt modelId="{9FD7C840-8365-4CB9-A1F1-DBBF7E4143C1}">
      <dgm:prSet phldrT="[Text]" custT="1"/>
      <dgm:spPr/>
      <dgm:t>
        <a:bodyPr/>
        <a:lstStyle/>
        <a:p>
          <a:r>
            <a:rPr lang="en-US" sz="1400" b="1" dirty="0" smtClean="0"/>
            <a:t>Standard DS1-DS4 and DS11-DS14 (Premium Storage): </a:t>
          </a:r>
          <a:r>
            <a:rPr lang="en-US" sz="1400" b="0" dirty="0" smtClean="0"/>
            <a:t>1-16 Cores, 3.5GB – 112GB RAM, 1023GB OS, 7-112GB Temp Disks Sizes, 2-32 Max Data Disks, 3200-50000 IOPS per disk. </a:t>
          </a:r>
          <a:endParaRPr lang="en-US" sz="1400" dirty="0"/>
        </a:p>
      </dgm:t>
    </dgm:pt>
    <dgm:pt modelId="{F0DAC8EE-BC5C-4FA3-8DFA-85AFAEE42F6F}" type="parTrans" cxnId="{6EF63B25-B596-47D4-B1AB-98F79511BF6E}">
      <dgm:prSet/>
      <dgm:spPr/>
      <dgm:t>
        <a:bodyPr/>
        <a:lstStyle/>
        <a:p>
          <a:endParaRPr lang="en-US"/>
        </a:p>
      </dgm:t>
    </dgm:pt>
    <dgm:pt modelId="{7E57A2B5-2AB0-4113-A60C-E2B254984D81}" type="sibTrans" cxnId="{6EF63B25-B596-47D4-B1AB-98F79511BF6E}">
      <dgm:prSet/>
      <dgm:spPr/>
      <dgm:t>
        <a:bodyPr/>
        <a:lstStyle/>
        <a:p>
          <a:endParaRPr lang="en-US"/>
        </a:p>
      </dgm:t>
    </dgm:pt>
    <dgm:pt modelId="{D6B58329-CA50-48C6-BEBE-E8C7A9C49BA1}">
      <dgm:prSet phldrT="[Text]" custT="1"/>
      <dgm:spPr/>
      <dgm:t>
        <a:bodyPr/>
        <a:lstStyle/>
        <a:p>
          <a:r>
            <a:rPr lang="en-US" sz="1400" b="1" dirty="0" smtClean="0"/>
            <a:t>Standard G1 – G5 (High Performance): </a:t>
          </a:r>
          <a:r>
            <a:rPr lang="en-US" sz="1400" b="0" dirty="0" smtClean="0"/>
            <a:t>2-32 Cores, 28GB – 448GB RAM, 1023GB OS, 384-6144GB Temp Disks Sizes, 4-64 Max Data Disks, 500 IOPS per disk. </a:t>
          </a:r>
          <a:endParaRPr lang="en-US" sz="1400" dirty="0"/>
        </a:p>
      </dgm:t>
    </dgm:pt>
    <dgm:pt modelId="{27D73568-E943-419C-96AF-FB772C67FD89}" type="parTrans" cxnId="{C8D62C3F-3DE5-4109-8AA0-EF1E2D528587}">
      <dgm:prSet/>
      <dgm:spPr/>
      <dgm:t>
        <a:bodyPr/>
        <a:lstStyle/>
        <a:p>
          <a:endParaRPr lang="en-US"/>
        </a:p>
      </dgm:t>
    </dgm:pt>
    <dgm:pt modelId="{9EB862FB-DF2B-4450-8F17-F2A214E7E2D3}" type="sibTrans" cxnId="{C8D62C3F-3DE5-4109-8AA0-EF1E2D528587}">
      <dgm:prSet/>
      <dgm:spPr/>
      <dgm:t>
        <a:bodyPr/>
        <a:lstStyle/>
        <a:p>
          <a:endParaRPr lang="en-US"/>
        </a:p>
      </dgm:t>
    </dgm:pt>
    <dgm:pt modelId="{6B799E5F-4E65-4C99-837C-ED5BB3045C8A}">
      <dgm:prSet phldrT="[Text]" custT="1"/>
      <dgm:spPr/>
      <dgm:t>
        <a:bodyPr/>
        <a:lstStyle/>
        <a:p>
          <a:r>
            <a:rPr lang="en-US" sz="1400" b="1" dirty="0" smtClean="0"/>
            <a:t>Standard D1-D4 and D11-D14 (High Memory): </a:t>
          </a:r>
          <a:r>
            <a:rPr lang="en-US" sz="1400" b="0" dirty="0" smtClean="0"/>
            <a:t>1-16 Cores, 3.5GB – 112GB RAM, 1023GB OS, 50-800GB Temp Disks Sizes, 2-32 Max Data Disks, 500 IOPS per disk. </a:t>
          </a:r>
          <a:endParaRPr lang="en-US" sz="1400" b="0" dirty="0"/>
        </a:p>
      </dgm:t>
    </dgm:pt>
    <dgm:pt modelId="{539C0626-2470-4DA3-B766-12B8B1B1C03E}" type="sibTrans" cxnId="{A3E0A425-3A83-459E-9EBC-874A98FAB03D}">
      <dgm:prSet/>
      <dgm:spPr/>
      <dgm:t>
        <a:bodyPr/>
        <a:lstStyle/>
        <a:p>
          <a:endParaRPr lang="en-US"/>
        </a:p>
      </dgm:t>
    </dgm:pt>
    <dgm:pt modelId="{AA672FA9-BF59-483B-A26E-09146CF9D6F3}" type="parTrans" cxnId="{A3E0A425-3A83-459E-9EBC-874A98FAB03D}">
      <dgm:prSet/>
      <dgm:spPr/>
      <dgm:t>
        <a:bodyPr/>
        <a:lstStyle/>
        <a:p>
          <a:endParaRPr lang="en-US"/>
        </a:p>
      </dgm:t>
    </dgm:pt>
    <dgm:pt modelId="{72029202-12B2-4A62-9397-EE4ADADEAC6E}">
      <dgm:prSet phldrT="[Text]" custT="1"/>
      <dgm:spPr/>
      <dgm:t>
        <a:bodyPr/>
        <a:lstStyle/>
        <a:p>
          <a:r>
            <a:rPr lang="en-US" sz="1400" b="1" dirty="0" smtClean="0"/>
            <a:t>Standard A0-Standard A11 (Includes Compute Intensive A8-11): </a:t>
          </a:r>
          <a:r>
            <a:rPr lang="en-US" sz="1400" b="0" dirty="0" smtClean="0"/>
            <a:t>1-16 Cores, 768MB – 112GB RAM, 1023GB OS, 20-382GB Temp Disks Sizes, 1-16 Max Data Disks, 500 IOPS per disk. </a:t>
          </a:r>
          <a:endParaRPr lang="en-US" sz="1400" b="1" dirty="0"/>
        </a:p>
      </dgm:t>
    </dgm:pt>
    <dgm:pt modelId="{3131C3D2-586A-4E6F-BE44-F9A87E2FD011}" type="sibTrans" cxnId="{4F19FFBF-4849-473A-877D-DF479E2532F8}">
      <dgm:prSet/>
      <dgm:spPr/>
      <dgm:t>
        <a:bodyPr/>
        <a:lstStyle/>
        <a:p>
          <a:endParaRPr lang="en-US"/>
        </a:p>
      </dgm:t>
    </dgm:pt>
    <dgm:pt modelId="{0BB98805-E8EB-4326-B633-9436ADCA9A33}" type="parTrans" cxnId="{4F19FFBF-4849-473A-877D-DF479E2532F8}">
      <dgm:prSet/>
      <dgm:spPr/>
      <dgm:t>
        <a:bodyPr/>
        <a:lstStyle/>
        <a:p>
          <a:endParaRPr lang="en-US"/>
        </a:p>
      </dgm:t>
    </dgm:pt>
    <dgm:pt modelId="{C19C6425-63EF-41A7-989E-07B1F8AA86B4}" type="pres">
      <dgm:prSet presAssocID="{F58ECDF5-EB94-4039-B9DE-67E803F33E12}" presName="compositeShape" presStyleCnt="0">
        <dgm:presLayoutVars>
          <dgm:dir/>
          <dgm:resizeHandles/>
        </dgm:presLayoutVars>
      </dgm:prSet>
      <dgm:spPr/>
    </dgm:pt>
    <dgm:pt modelId="{5042CDB5-82AB-4CBA-892F-499CA26BC3B5}" type="pres">
      <dgm:prSet presAssocID="{F58ECDF5-EB94-4039-B9DE-67E803F33E12}" presName="pyramid" presStyleLbl="node1" presStyleIdx="0" presStyleCnt="1"/>
      <dgm:spPr/>
    </dgm:pt>
    <dgm:pt modelId="{B21555BA-1362-4A1D-9BA0-EE7C9D5C8D2C}" type="pres">
      <dgm:prSet presAssocID="{F58ECDF5-EB94-4039-B9DE-67E803F33E12}" presName="theList" presStyleCnt="0"/>
      <dgm:spPr/>
    </dgm:pt>
    <dgm:pt modelId="{581F822A-C38C-4E0D-870B-18C4A597F6D7}" type="pres">
      <dgm:prSet presAssocID="{3AF37A6E-F745-457C-89F2-0BE979BB4A34}" presName="aNode" presStyleLbl="fgAcc1" presStyleIdx="0" presStyleCnt="5" custScaleX="355769">
        <dgm:presLayoutVars>
          <dgm:bulletEnabled val="1"/>
        </dgm:presLayoutVars>
      </dgm:prSet>
      <dgm:spPr/>
      <dgm:t>
        <a:bodyPr/>
        <a:lstStyle/>
        <a:p>
          <a:endParaRPr lang="en-US"/>
        </a:p>
      </dgm:t>
    </dgm:pt>
    <dgm:pt modelId="{25CF1A58-4913-4538-AEDD-D25F4B020F15}" type="pres">
      <dgm:prSet presAssocID="{3AF37A6E-F745-457C-89F2-0BE979BB4A34}" presName="aSpace" presStyleCnt="0"/>
      <dgm:spPr/>
    </dgm:pt>
    <dgm:pt modelId="{0B817247-B671-48FE-94FB-A4B8093EAEBC}" type="pres">
      <dgm:prSet presAssocID="{72029202-12B2-4A62-9397-EE4ADADEAC6E}" presName="aNode" presStyleLbl="fgAcc1" presStyleIdx="1" presStyleCnt="5" custScaleX="355769">
        <dgm:presLayoutVars>
          <dgm:bulletEnabled val="1"/>
        </dgm:presLayoutVars>
      </dgm:prSet>
      <dgm:spPr/>
      <dgm:t>
        <a:bodyPr/>
        <a:lstStyle/>
        <a:p>
          <a:endParaRPr lang="en-US"/>
        </a:p>
      </dgm:t>
    </dgm:pt>
    <dgm:pt modelId="{72C6261A-EB49-4D89-B398-3B4892F8C812}" type="pres">
      <dgm:prSet presAssocID="{72029202-12B2-4A62-9397-EE4ADADEAC6E}" presName="aSpace" presStyleCnt="0"/>
      <dgm:spPr/>
    </dgm:pt>
    <dgm:pt modelId="{A61B96C0-4DBE-4A27-807E-3A53AA3DD23B}" type="pres">
      <dgm:prSet presAssocID="{6B799E5F-4E65-4C99-837C-ED5BB3045C8A}" presName="aNode" presStyleLbl="fgAcc1" presStyleIdx="2" presStyleCnt="5" custScaleX="355769" custLinFactNeighborX="0" custLinFactNeighborY="10440">
        <dgm:presLayoutVars>
          <dgm:bulletEnabled val="1"/>
        </dgm:presLayoutVars>
      </dgm:prSet>
      <dgm:spPr/>
      <dgm:t>
        <a:bodyPr/>
        <a:lstStyle/>
        <a:p>
          <a:endParaRPr lang="en-US"/>
        </a:p>
      </dgm:t>
    </dgm:pt>
    <dgm:pt modelId="{0E3CEB8B-1C03-4623-9DB0-8AFFCEC5C604}" type="pres">
      <dgm:prSet presAssocID="{6B799E5F-4E65-4C99-837C-ED5BB3045C8A}" presName="aSpace" presStyleCnt="0"/>
      <dgm:spPr/>
    </dgm:pt>
    <dgm:pt modelId="{A8C96B8C-8158-49D5-9D4C-569EC190C5D6}" type="pres">
      <dgm:prSet presAssocID="{9FD7C840-8365-4CB9-A1F1-DBBF7E4143C1}" presName="aNode" presStyleLbl="fgAcc1" presStyleIdx="3" presStyleCnt="5" custScaleX="355769" custLinFactNeighborX="0" custLinFactNeighborY="-10439">
        <dgm:presLayoutVars>
          <dgm:bulletEnabled val="1"/>
        </dgm:presLayoutVars>
      </dgm:prSet>
      <dgm:spPr/>
      <dgm:t>
        <a:bodyPr/>
        <a:lstStyle/>
        <a:p>
          <a:endParaRPr lang="en-US"/>
        </a:p>
      </dgm:t>
    </dgm:pt>
    <dgm:pt modelId="{81C5FE0D-1494-4B8A-92AD-48DA03E98E84}" type="pres">
      <dgm:prSet presAssocID="{9FD7C840-8365-4CB9-A1F1-DBBF7E4143C1}" presName="aSpace" presStyleCnt="0"/>
      <dgm:spPr/>
    </dgm:pt>
    <dgm:pt modelId="{FEEA5ED0-2810-4347-AB3C-53F159099998}" type="pres">
      <dgm:prSet presAssocID="{D6B58329-CA50-48C6-BEBE-E8C7A9C49BA1}" presName="aNode" presStyleLbl="fgAcc1" presStyleIdx="4" presStyleCnt="5" custScaleX="355769">
        <dgm:presLayoutVars>
          <dgm:bulletEnabled val="1"/>
        </dgm:presLayoutVars>
      </dgm:prSet>
      <dgm:spPr/>
      <dgm:t>
        <a:bodyPr/>
        <a:lstStyle/>
        <a:p>
          <a:endParaRPr lang="en-US"/>
        </a:p>
      </dgm:t>
    </dgm:pt>
    <dgm:pt modelId="{2FF9295E-9CEF-41B0-B4DE-E9EB21A1F3E3}" type="pres">
      <dgm:prSet presAssocID="{D6B58329-CA50-48C6-BEBE-E8C7A9C49BA1}" presName="aSpace" presStyleCnt="0"/>
      <dgm:spPr/>
    </dgm:pt>
  </dgm:ptLst>
  <dgm:cxnLst>
    <dgm:cxn modelId="{6DBCF58C-20C7-4B2B-ACF3-DC897799F30C}" type="presOf" srcId="{3AF37A6E-F745-457C-89F2-0BE979BB4A34}" destId="{581F822A-C38C-4E0D-870B-18C4A597F6D7}" srcOrd="0" destOrd="0" presId="urn:microsoft.com/office/officeart/2005/8/layout/pyramid2"/>
    <dgm:cxn modelId="{0F0EAF4A-B877-49CF-B4CD-FEB09DC98AE3}" type="presOf" srcId="{9FD7C840-8365-4CB9-A1F1-DBBF7E4143C1}" destId="{A8C96B8C-8158-49D5-9D4C-569EC190C5D6}" srcOrd="0" destOrd="0" presId="urn:microsoft.com/office/officeart/2005/8/layout/pyramid2"/>
    <dgm:cxn modelId="{C8D62C3F-3DE5-4109-8AA0-EF1E2D528587}" srcId="{F58ECDF5-EB94-4039-B9DE-67E803F33E12}" destId="{D6B58329-CA50-48C6-BEBE-E8C7A9C49BA1}" srcOrd="4" destOrd="0" parTransId="{27D73568-E943-419C-96AF-FB772C67FD89}" sibTransId="{9EB862FB-DF2B-4450-8F17-F2A214E7E2D3}"/>
    <dgm:cxn modelId="{4F19FFBF-4849-473A-877D-DF479E2532F8}" srcId="{F58ECDF5-EB94-4039-B9DE-67E803F33E12}" destId="{72029202-12B2-4A62-9397-EE4ADADEAC6E}" srcOrd="1" destOrd="0" parTransId="{0BB98805-E8EB-4326-B633-9436ADCA9A33}" sibTransId="{3131C3D2-586A-4E6F-BE44-F9A87E2FD011}"/>
    <dgm:cxn modelId="{0441F4EE-6A6D-4CD6-ADEF-C6AF52BBFE86}" srcId="{F58ECDF5-EB94-4039-B9DE-67E803F33E12}" destId="{3AF37A6E-F745-457C-89F2-0BE979BB4A34}" srcOrd="0" destOrd="0" parTransId="{12075538-5B0A-4B58-B371-2D08D6AB997A}" sibTransId="{82DA8E07-8497-45EC-81A8-D20082AB2B9A}"/>
    <dgm:cxn modelId="{38B9D9A4-554D-4483-A155-1B872DC504AA}" type="presOf" srcId="{72029202-12B2-4A62-9397-EE4ADADEAC6E}" destId="{0B817247-B671-48FE-94FB-A4B8093EAEBC}" srcOrd="0" destOrd="0" presId="urn:microsoft.com/office/officeart/2005/8/layout/pyramid2"/>
    <dgm:cxn modelId="{6EF63B25-B596-47D4-B1AB-98F79511BF6E}" srcId="{F58ECDF5-EB94-4039-B9DE-67E803F33E12}" destId="{9FD7C840-8365-4CB9-A1F1-DBBF7E4143C1}" srcOrd="3" destOrd="0" parTransId="{F0DAC8EE-BC5C-4FA3-8DFA-85AFAEE42F6F}" sibTransId="{7E57A2B5-2AB0-4113-A60C-E2B254984D81}"/>
    <dgm:cxn modelId="{B7B9C54A-2F38-43C3-A8E5-6080E8305A0B}" type="presOf" srcId="{6B799E5F-4E65-4C99-837C-ED5BB3045C8A}" destId="{A61B96C0-4DBE-4A27-807E-3A53AA3DD23B}" srcOrd="0" destOrd="0" presId="urn:microsoft.com/office/officeart/2005/8/layout/pyramid2"/>
    <dgm:cxn modelId="{1EA619D8-0EFE-4C32-9DC4-F18144E67063}" type="presOf" srcId="{D6B58329-CA50-48C6-BEBE-E8C7A9C49BA1}" destId="{FEEA5ED0-2810-4347-AB3C-53F159099998}" srcOrd="0" destOrd="0" presId="urn:microsoft.com/office/officeart/2005/8/layout/pyramid2"/>
    <dgm:cxn modelId="{A3E0A425-3A83-459E-9EBC-874A98FAB03D}" srcId="{F58ECDF5-EB94-4039-B9DE-67E803F33E12}" destId="{6B799E5F-4E65-4C99-837C-ED5BB3045C8A}" srcOrd="2" destOrd="0" parTransId="{AA672FA9-BF59-483B-A26E-09146CF9D6F3}" sibTransId="{539C0626-2470-4DA3-B766-12B8B1B1C03E}"/>
    <dgm:cxn modelId="{3C666286-3EC4-43C2-B5F3-CEB206C12640}" type="presOf" srcId="{F58ECDF5-EB94-4039-B9DE-67E803F33E12}" destId="{C19C6425-63EF-41A7-989E-07B1F8AA86B4}" srcOrd="0" destOrd="0" presId="urn:microsoft.com/office/officeart/2005/8/layout/pyramid2"/>
    <dgm:cxn modelId="{775BA06D-DC68-4181-A8D7-A88DC6E2D8B7}" type="presParOf" srcId="{C19C6425-63EF-41A7-989E-07B1F8AA86B4}" destId="{5042CDB5-82AB-4CBA-892F-499CA26BC3B5}" srcOrd="0" destOrd="0" presId="urn:microsoft.com/office/officeart/2005/8/layout/pyramid2"/>
    <dgm:cxn modelId="{2F36D821-7107-4DFC-A522-7DF8DCB56FCC}" type="presParOf" srcId="{C19C6425-63EF-41A7-989E-07B1F8AA86B4}" destId="{B21555BA-1362-4A1D-9BA0-EE7C9D5C8D2C}" srcOrd="1" destOrd="0" presId="urn:microsoft.com/office/officeart/2005/8/layout/pyramid2"/>
    <dgm:cxn modelId="{DA7D07F9-5C0B-4259-85DB-371D7167A302}" type="presParOf" srcId="{B21555BA-1362-4A1D-9BA0-EE7C9D5C8D2C}" destId="{581F822A-C38C-4E0D-870B-18C4A597F6D7}" srcOrd="0" destOrd="0" presId="urn:microsoft.com/office/officeart/2005/8/layout/pyramid2"/>
    <dgm:cxn modelId="{CEFF4983-2956-426C-8BBD-2728DDBD2CB7}" type="presParOf" srcId="{B21555BA-1362-4A1D-9BA0-EE7C9D5C8D2C}" destId="{25CF1A58-4913-4538-AEDD-D25F4B020F15}" srcOrd="1" destOrd="0" presId="urn:microsoft.com/office/officeart/2005/8/layout/pyramid2"/>
    <dgm:cxn modelId="{F09D089B-E7C3-43ED-AC80-CE13100D74E9}" type="presParOf" srcId="{B21555BA-1362-4A1D-9BA0-EE7C9D5C8D2C}" destId="{0B817247-B671-48FE-94FB-A4B8093EAEBC}" srcOrd="2" destOrd="0" presId="urn:microsoft.com/office/officeart/2005/8/layout/pyramid2"/>
    <dgm:cxn modelId="{9755B174-2AB8-4869-B4DC-6449C2803D9E}" type="presParOf" srcId="{B21555BA-1362-4A1D-9BA0-EE7C9D5C8D2C}" destId="{72C6261A-EB49-4D89-B398-3B4892F8C812}" srcOrd="3" destOrd="0" presId="urn:microsoft.com/office/officeart/2005/8/layout/pyramid2"/>
    <dgm:cxn modelId="{795B1BE7-06C0-48EC-914D-FC6D608EB9C4}" type="presParOf" srcId="{B21555BA-1362-4A1D-9BA0-EE7C9D5C8D2C}" destId="{A61B96C0-4DBE-4A27-807E-3A53AA3DD23B}" srcOrd="4" destOrd="0" presId="urn:microsoft.com/office/officeart/2005/8/layout/pyramid2"/>
    <dgm:cxn modelId="{272C8235-2B5C-4923-B7DE-78282BB67563}" type="presParOf" srcId="{B21555BA-1362-4A1D-9BA0-EE7C9D5C8D2C}" destId="{0E3CEB8B-1C03-4623-9DB0-8AFFCEC5C604}" srcOrd="5" destOrd="0" presId="urn:microsoft.com/office/officeart/2005/8/layout/pyramid2"/>
    <dgm:cxn modelId="{239E3F46-498C-4918-9D3A-8192FCA196BF}" type="presParOf" srcId="{B21555BA-1362-4A1D-9BA0-EE7C9D5C8D2C}" destId="{A8C96B8C-8158-49D5-9D4C-569EC190C5D6}" srcOrd="6" destOrd="0" presId="urn:microsoft.com/office/officeart/2005/8/layout/pyramid2"/>
    <dgm:cxn modelId="{03B7556E-83CD-4C86-A5C3-2BB16714969B}" type="presParOf" srcId="{B21555BA-1362-4A1D-9BA0-EE7C9D5C8D2C}" destId="{81C5FE0D-1494-4B8A-92AD-48DA03E98E84}" srcOrd="7" destOrd="0" presId="urn:microsoft.com/office/officeart/2005/8/layout/pyramid2"/>
    <dgm:cxn modelId="{F40CEDF6-6D10-4E9F-BD31-38F1DEA014C4}" type="presParOf" srcId="{B21555BA-1362-4A1D-9BA0-EE7C9D5C8D2C}" destId="{FEEA5ED0-2810-4347-AB3C-53F159099998}" srcOrd="8" destOrd="0" presId="urn:microsoft.com/office/officeart/2005/8/layout/pyramid2"/>
    <dgm:cxn modelId="{DD932B0C-2FE7-4CDA-9ED8-BDCA25894F34}" type="presParOf" srcId="{B21555BA-1362-4A1D-9BA0-EE7C9D5C8D2C}" destId="{2FF9295E-9CEF-41B0-B4DE-E9EB21A1F3E3}"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64E0152-6727-4F20-AAC4-B7780430CAC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A319CA9-94CD-48D9-801E-1A3F01B9F1C9}">
      <dgm:prSet phldrT="[Text]"/>
      <dgm:spPr/>
      <dgm:t>
        <a:bodyPr/>
        <a:lstStyle/>
        <a:p>
          <a:r>
            <a:rPr lang="en-US" dirty="0" smtClean="0">
              <a:latin typeface="+mj-lt"/>
            </a:rPr>
            <a:t>Affinity Groups (v1)</a:t>
          </a:r>
          <a:endParaRPr lang="en-US" dirty="0">
            <a:latin typeface="+mj-lt"/>
          </a:endParaRPr>
        </a:p>
      </dgm:t>
    </dgm:pt>
    <dgm:pt modelId="{8A1E2A5B-EBF2-48BD-8256-307F8541A1C3}" type="parTrans" cxnId="{8630CDDD-28A1-4498-B942-98684F397B4B}">
      <dgm:prSet/>
      <dgm:spPr/>
      <dgm:t>
        <a:bodyPr/>
        <a:lstStyle/>
        <a:p>
          <a:endParaRPr lang="en-US">
            <a:latin typeface="+mj-lt"/>
          </a:endParaRPr>
        </a:p>
      </dgm:t>
    </dgm:pt>
    <dgm:pt modelId="{0923E9EB-2690-4679-B557-0CFC493F626A}" type="sibTrans" cxnId="{8630CDDD-28A1-4498-B942-98684F397B4B}">
      <dgm:prSet/>
      <dgm:spPr/>
      <dgm:t>
        <a:bodyPr/>
        <a:lstStyle/>
        <a:p>
          <a:endParaRPr lang="en-US">
            <a:latin typeface="+mj-lt"/>
          </a:endParaRPr>
        </a:p>
      </dgm:t>
    </dgm:pt>
    <dgm:pt modelId="{2FBEB7EC-3A60-4E17-8BA9-7AE2067311B8}">
      <dgm:prSet phldrT="[Text]"/>
      <dgm:spPr/>
      <dgm:t>
        <a:bodyPr/>
        <a:lstStyle/>
        <a:p>
          <a:r>
            <a:rPr lang="en-US" dirty="0" smtClean="0">
              <a:latin typeface="+mj-lt"/>
            </a:rPr>
            <a:t>Not enabled for CSP subscriptions</a:t>
          </a:r>
          <a:endParaRPr lang="en-US" dirty="0">
            <a:latin typeface="+mj-lt"/>
          </a:endParaRPr>
        </a:p>
      </dgm:t>
    </dgm:pt>
    <dgm:pt modelId="{6EAF4107-3FE2-46F7-953E-E9EA16D19E97}" type="parTrans" cxnId="{D5A4BEA4-DF9C-410E-B40A-7BFA27E9F346}">
      <dgm:prSet/>
      <dgm:spPr/>
      <dgm:t>
        <a:bodyPr/>
        <a:lstStyle/>
        <a:p>
          <a:endParaRPr lang="en-US">
            <a:latin typeface="+mj-lt"/>
          </a:endParaRPr>
        </a:p>
      </dgm:t>
    </dgm:pt>
    <dgm:pt modelId="{C983C333-9471-498D-8DCE-FB9A3D225222}" type="sibTrans" cxnId="{D5A4BEA4-DF9C-410E-B40A-7BFA27E9F346}">
      <dgm:prSet/>
      <dgm:spPr/>
      <dgm:t>
        <a:bodyPr/>
        <a:lstStyle/>
        <a:p>
          <a:endParaRPr lang="en-US">
            <a:latin typeface="+mj-lt"/>
          </a:endParaRPr>
        </a:p>
      </dgm:t>
    </dgm:pt>
    <dgm:pt modelId="{2362C55C-F547-4DD3-A0ED-EEB12EF81EE6}">
      <dgm:prSet phldrT="[Text]"/>
      <dgm:spPr/>
      <dgm:t>
        <a:bodyPr/>
        <a:lstStyle/>
        <a:p>
          <a:r>
            <a:rPr lang="en-US" dirty="0" smtClean="0">
              <a:latin typeface="+mj-lt"/>
            </a:rPr>
            <a:t>By ensuring the VM’s resources reside in the same cluster, latency is reduced and performance is increased.</a:t>
          </a:r>
          <a:endParaRPr lang="en-US" dirty="0">
            <a:latin typeface="+mj-lt"/>
          </a:endParaRPr>
        </a:p>
      </dgm:t>
    </dgm:pt>
    <dgm:pt modelId="{AA39422E-C7A8-4E0D-A3FE-B4B970DC0AAF}" type="parTrans" cxnId="{35A688E3-88B8-43AB-89DC-98E8B9FF1FA5}">
      <dgm:prSet/>
      <dgm:spPr/>
      <dgm:t>
        <a:bodyPr/>
        <a:lstStyle/>
        <a:p>
          <a:endParaRPr lang="en-US">
            <a:latin typeface="+mj-lt"/>
          </a:endParaRPr>
        </a:p>
      </dgm:t>
    </dgm:pt>
    <dgm:pt modelId="{80D930F0-6016-4EF9-9613-A282961BE268}" type="sibTrans" cxnId="{35A688E3-88B8-43AB-89DC-98E8B9FF1FA5}">
      <dgm:prSet/>
      <dgm:spPr/>
      <dgm:t>
        <a:bodyPr/>
        <a:lstStyle/>
        <a:p>
          <a:endParaRPr lang="en-US">
            <a:latin typeface="+mj-lt"/>
          </a:endParaRPr>
        </a:p>
      </dgm:t>
    </dgm:pt>
    <dgm:pt modelId="{C09CACA9-8DD0-479C-8639-0DD132F9956B}">
      <dgm:prSet phldrT="[Text]"/>
      <dgm:spPr/>
      <dgm:t>
        <a:bodyPr/>
        <a:lstStyle/>
        <a:p>
          <a:r>
            <a:rPr lang="en-US" dirty="0" smtClean="0">
              <a:latin typeface="+mj-lt"/>
            </a:rPr>
            <a:t>Resource Groups (v2)</a:t>
          </a:r>
          <a:endParaRPr lang="en-US" dirty="0">
            <a:latin typeface="+mj-lt"/>
          </a:endParaRPr>
        </a:p>
      </dgm:t>
    </dgm:pt>
    <dgm:pt modelId="{2C17D034-E0AB-4144-8B7C-E77169766656}" type="parTrans" cxnId="{CBB5F629-6586-4DE0-847C-829D7D23CED9}">
      <dgm:prSet/>
      <dgm:spPr/>
      <dgm:t>
        <a:bodyPr/>
        <a:lstStyle/>
        <a:p>
          <a:endParaRPr lang="en-US">
            <a:latin typeface="+mj-lt"/>
          </a:endParaRPr>
        </a:p>
      </dgm:t>
    </dgm:pt>
    <dgm:pt modelId="{BA8596F1-A498-4FBA-B30F-CE1CDA188DF7}" type="sibTrans" cxnId="{CBB5F629-6586-4DE0-847C-829D7D23CED9}">
      <dgm:prSet/>
      <dgm:spPr/>
      <dgm:t>
        <a:bodyPr/>
        <a:lstStyle/>
        <a:p>
          <a:endParaRPr lang="en-US">
            <a:latin typeface="+mj-lt"/>
          </a:endParaRPr>
        </a:p>
      </dgm:t>
    </dgm:pt>
    <dgm:pt modelId="{CE84C9B5-1FCA-4995-B19F-A9CCD73021C5}">
      <dgm:prSet phldrT="[Text]"/>
      <dgm:spPr/>
      <dgm:t>
        <a:bodyPr/>
        <a:lstStyle/>
        <a:p>
          <a:r>
            <a:rPr lang="en-US" dirty="0" smtClean="0">
              <a:latin typeface="+mj-lt"/>
            </a:rPr>
            <a:t>Unit of management for operations like deployments, updates, and standard lifecycle operations across a number of different services, such as VMs.</a:t>
          </a:r>
          <a:endParaRPr lang="en-US" dirty="0">
            <a:latin typeface="+mj-lt"/>
          </a:endParaRPr>
        </a:p>
      </dgm:t>
    </dgm:pt>
    <dgm:pt modelId="{7BC2B687-F487-407B-A310-F0EC7E1565E6}" type="parTrans" cxnId="{299F74E5-B6B3-49CC-BA08-CA9643A859F3}">
      <dgm:prSet/>
      <dgm:spPr/>
      <dgm:t>
        <a:bodyPr/>
        <a:lstStyle/>
        <a:p>
          <a:endParaRPr lang="en-US">
            <a:latin typeface="+mj-lt"/>
          </a:endParaRPr>
        </a:p>
      </dgm:t>
    </dgm:pt>
    <dgm:pt modelId="{55D4AF00-1C34-481F-8AE3-D834071463EB}" type="sibTrans" cxnId="{299F74E5-B6B3-49CC-BA08-CA9643A859F3}">
      <dgm:prSet/>
      <dgm:spPr/>
      <dgm:t>
        <a:bodyPr/>
        <a:lstStyle/>
        <a:p>
          <a:endParaRPr lang="en-US">
            <a:latin typeface="+mj-lt"/>
          </a:endParaRPr>
        </a:p>
      </dgm:t>
    </dgm:pt>
    <dgm:pt modelId="{CD4234C0-DCDD-4C7D-BB20-8E13CE37B1EC}">
      <dgm:prSet phldrT="[Text]"/>
      <dgm:spPr/>
      <dgm:t>
        <a:bodyPr/>
        <a:lstStyle/>
        <a:p>
          <a:r>
            <a:rPr lang="en-US" dirty="0" smtClean="0">
              <a:latin typeface="+mj-lt"/>
            </a:rPr>
            <a:t>Enables the creation of a reusable deployment templates to handle infrastructure configuration as code.</a:t>
          </a:r>
          <a:endParaRPr lang="en-US" dirty="0">
            <a:latin typeface="+mj-lt"/>
          </a:endParaRPr>
        </a:p>
      </dgm:t>
    </dgm:pt>
    <dgm:pt modelId="{DDDE84C4-555B-4F18-AAE6-6097937A6381}" type="parTrans" cxnId="{B402B748-E21C-41DD-8E27-E7D19439DE60}">
      <dgm:prSet/>
      <dgm:spPr/>
      <dgm:t>
        <a:bodyPr/>
        <a:lstStyle/>
        <a:p>
          <a:endParaRPr lang="en-US">
            <a:latin typeface="+mj-lt"/>
          </a:endParaRPr>
        </a:p>
      </dgm:t>
    </dgm:pt>
    <dgm:pt modelId="{024D8323-9C99-4D76-AF00-44FC3EBBF7EE}" type="sibTrans" cxnId="{B402B748-E21C-41DD-8E27-E7D19439DE60}">
      <dgm:prSet/>
      <dgm:spPr/>
      <dgm:t>
        <a:bodyPr/>
        <a:lstStyle/>
        <a:p>
          <a:endParaRPr lang="en-US">
            <a:latin typeface="+mj-lt"/>
          </a:endParaRPr>
        </a:p>
      </dgm:t>
    </dgm:pt>
    <dgm:pt modelId="{B742C95E-0FFE-4FCE-911B-3FFB0700CFE0}">
      <dgm:prSet phldrT="[Text]"/>
      <dgm:spPr/>
      <dgm:t>
        <a:bodyPr/>
        <a:lstStyle/>
        <a:p>
          <a:r>
            <a:rPr lang="en-US" dirty="0" smtClean="0">
              <a:latin typeface="+mj-lt"/>
            </a:rPr>
            <a:t>Places compute and storage of a given VM, always together close to one another.</a:t>
          </a:r>
          <a:endParaRPr lang="en-US" dirty="0">
            <a:latin typeface="+mj-lt"/>
          </a:endParaRPr>
        </a:p>
      </dgm:t>
    </dgm:pt>
    <dgm:pt modelId="{3A83C668-A7BE-4171-B8EF-EA8044614722}" type="parTrans" cxnId="{D87721FE-CBDB-45C4-A8A4-64240EAE1E16}">
      <dgm:prSet/>
      <dgm:spPr/>
      <dgm:t>
        <a:bodyPr/>
        <a:lstStyle/>
        <a:p>
          <a:endParaRPr lang="en-US">
            <a:latin typeface="+mj-lt"/>
          </a:endParaRPr>
        </a:p>
      </dgm:t>
    </dgm:pt>
    <dgm:pt modelId="{4D53AC1D-4940-441E-B929-50C33062C826}" type="sibTrans" cxnId="{D87721FE-CBDB-45C4-A8A4-64240EAE1E16}">
      <dgm:prSet/>
      <dgm:spPr/>
      <dgm:t>
        <a:bodyPr/>
        <a:lstStyle/>
        <a:p>
          <a:endParaRPr lang="en-US">
            <a:latin typeface="+mj-lt"/>
          </a:endParaRPr>
        </a:p>
      </dgm:t>
    </dgm:pt>
    <dgm:pt modelId="{59A4AA87-4494-46FC-A1F4-14CE4C6B23D5}" type="pres">
      <dgm:prSet presAssocID="{664E0152-6727-4F20-AAC4-B7780430CAC6}" presName="Name0" presStyleCnt="0">
        <dgm:presLayoutVars>
          <dgm:dir/>
          <dgm:animLvl val="lvl"/>
          <dgm:resizeHandles val="exact"/>
        </dgm:presLayoutVars>
      </dgm:prSet>
      <dgm:spPr/>
      <dgm:t>
        <a:bodyPr/>
        <a:lstStyle/>
        <a:p>
          <a:endParaRPr lang="en-US"/>
        </a:p>
      </dgm:t>
    </dgm:pt>
    <dgm:pt modelId="{ADAA1118-1DEE-46DB-8802-8B8412BC62BC}" type="pres">
      <dgm:prSet presAssocID="{FA319CA9-94CD-48D9-801E-1A3F01B9F1C9}" presName="composite" presStyleCnt="0"/>
      <dgm:spPr/>
    </dgm:pt>
    <dgm:pt modelId="{0B8827F2-09D3-4E08-A90F-965664B0047D}" type="pres">
      <dgm:prSet presAssocID="{FA319CA9-94CD-48D9-801E-1A3F01B9F1C9}" presName="parTx" presStyleLbl="alignNode1" presStyleIdx="0" presStyleCnt="2">
        <dgm:presLayoutVars>
          <dgm:chMax val="0"/>
          <dgm:chPref val="0"/>
          <dgm:bulletEnabled val="1"/>
        </dgm:presLayoutVars>
      </dgm:prSet>
      <dgm:spPr/>
      <dgm:t>
        <a:bodyPr/>
        <a:lstStyle/>
        <a:p>
          <a:endParaRPr lang="en-US"/>
        </a:p>
      </dgm:t>
    </dgm:pt>
    <dgm:pt modelId="{BF27C3DC-4BE4-4B6C-8499-A3EE4126A247}" type="pres">
      <dgm:prSet presAssocID="{FA319CA9-94CD-48D9-801E-1A3F01B9F1C9}" presName="desTx" presStyleLbl="alignAccFollowNode1" presStyleIdx="0" presStyleCnt="2">
        <dgm:presLayoutVars>
          <dgm:bulletEnabled val="1"/>
        </dgm:presLayoutVars>
      </dgm:prSet>
      <dgm:spPr/>
      <dgm:t>
        <a:bodyPr/>
        <a:lstStyle/>
        <a:p>
          <a:endParaRPr lang="en-US"/>
        </a:p>
      </dgm:t>
    </dgm:pt>
    <dgm:pt modelId="{BAFA674A-DF6F-42C1-A208-38A4B9819814}" type="pres">
      <dgm:prSet presAssocID="{0923E9EB-2690-4679-B557-0CFC493F626A}" presName="space" presStyleCnt="0"/>
      <dgm:spPr/>
    </dgm:pt>
    <dgm:pt modelId="{6D734194-2357-4BCB-82C9-F6AF078B6A2C}" type="pres">
      <dgm:prSet presAssocID="{C09CACA9-8DD0-479C-8639-0DD132F9956B}" presName="composite" presStyleCnt="0"/>
      <dgm:spPr/>
    </dgm:pt>
    <dgm:pt modelId="{64FAF6D0-6C4D-431C-AF60-DCAE7DC65A60}" type="pres">
      <dgm:prSet presAssocID="{C09CACA9-8DD0-479C-8639-0DD132F9956B}" presName="parTx" presStyleLbl="alignNode1" presStyleIdx="1" presStyleCnt="2">
        <dgm:presLayoutVars>
          <dgm:chMax val="0"/>
          <dgm:chPref val="0"/>
          <dgm:bulletEnabled val="1"/>
        </dgm:presLayoutVars>
      </dgm:prSet>
      <dgm:spPr/>
      <dgm:t>
        <a:bodyPr/>
        <a:lstStyle/>
        <a:p>
          <a:endParaRPr lang="en-US"/>
        </a:p>
      </dgm:t>
    </dgm:pt>
    <dgm:pt modelId="{E7C7E829-11CD-4F78-BC05-A1EC7E488F1C}" type="pres">
      <dgm:prSet presAssocID="{C09CACA9-8DD0-479C-8639-0DD132F9956B}" presName="desTx" presStyleLbl="alignAccFollowNode1" presStyleIdx="1" presStyleCnt="2">
        <dgm:presLayoutVars>
          <dgm:bulletEnabled val="1"/>
        </dgm:presLayoutVars>
      </dgm:prSet>
      <dgm:spPr/>
      <dgm:t>
        <a:bodyPr/>
        <a:lstStyle/>
        <a:p>
          <a:endParaRPr lang="en-US"/>
        </a:p>
      </dgm:t>
    </dgm:pt>
  </dgm:ptLst>
  <dgm:cxnLst>
    <dgm:cxn modelId="{299F74E5-B6B3-49CC-BA08-CA9643A859F3}" srcId="{C09CACA9-8DD0-479C-8639-0DD132F9956B}" destId="{CE84C9B5-1FCA-4995-B19F-A9CCD73021C5}" srcOrd="0" destOrd="0" parTransId="{7BC2B687-F487-407B-A310-F0EC7E1565E6}" sibTransId="{55D4AF00-1C34-481F-8AE3-D834071463EB}"/>
    <dgm:cxn modelId="{8630CDDD-28A1-4498-B942-98684F397B4B}" srcId="{664E0152-6727-4F20-AAC4-B7780430CAC6}" destId="{FA319CA9-94CD-48D9-801E-1A3F01B9F1C9}" srcOrd="0" destOrd="0" parTransId="{8A1E2A5B-EBF2-48BD-8256-307F8541A1C3}" sibTransId="{0923E9EB-2690-4679-B557-0CFC493F626A}"/>
    <dgm:cxn modelId="{D87721FE-CBDB-45C4-A8A4-64240EAE1E16}" srcId="{FA319CA9-94CD-48D9-801E-1A3F01B9F1C9}" destId="{B742C95E-0FFE-4FCE-911B-3FFB0700CFE0}" srcOrd="1" destOrd="0" parTransId="{3A83C668-A7BE-4171-B8EF-EA8044614722}" sibTransId="{4D53AC1D-4940-441E-B929-50C33062C826}"/>
    <dgm:cxn modelId="{E7D18830-035B-46DC-87DC-5AC3F10EF65A}" type="presOf" srcId="{C09CACA9-8DD0-479C-8639-0DD132F9956B}" destId="{64FAF6D0-6C4D-431C-AF60-DCAE7DC65A60}" srcOrd="0" destOrd="0" presId="urn:microsoft.com/office/officeart/2005/8/layout/hList1"/>
    <dgm:cxn modelId="{6E4FE080-5ECE-44A6-AA12-63166089787D}" type="presOf" srcId="{2FBEB7EC-3A60-4E17-8BA9-7AE2067311B8}" destId="{BF27C3DC-4BE4-4B6C-8499-A3EE4126A247}" srcOrd="0" destOrd="0" presId="urn:microsoft.com/office/officeart/2005/8/layout/hList1"/>
    <dgm:cxn modelId="{35A688E3-88B8-43AB-89DC-98E8B9FF1FA5}" srcId="{FA319CA9-94CD-48D9-801E-1A3F01B9F1C9}" destId="{2362C55C-F547-4DD3-A0ED-EEB12EF81EE6}" srcOrd="2" destOrd="0" parTransId="{AA39422E-C7A8-4E0D-A3FE-B4B970DC0AAF}" sibTransId="{80D930F0-6016-4EF9-9613-A282961BE268}"/>
    <dgm:cxn modelId="{CBB5F629-6586-4DE0-847C-829D7D23CED9}" srcId="{664E0152-6727-4F20-AAC4-B7780430CAC6}" destId="{C09CACA9-8DD0-479C-8639-0DD132F9956B}" srcOrd="1" destOrd="0" parTransId="{2C17D034-E0AB-4144-8B7C-E77169766656}" sibTransId="{BA8596F1-A498-4FBA-B30F-CE1CDA188DF7}"/>
    <dgm:cxn modelId="{9E1D4163-21B9-4DAB-92E7-C1FF7CDD2094}" type="presOf" srcId="{CE84C9B5-1FCA-4995-B19F-A9CCD73021C5}" destId="{E7C7E829-11CD-4F78-BC05-A1EC7E488F1C}" srcOrd="0" destOrd="0" presId="urn:microsoft.com/office/officeart/2005/8/layout/hList1"/>
    <dgm:cxn modelId="{D5A4BEA4-DF9C-410E-B40A-7BFA27E9F346}" srcId="{FA319CA9-94CD-48D9-801E-1A3F01B9F1C9}" destId="{2FBEB7EC-3A60-4E17-8BA9-7AE2067311B8}" srcOrd="0" destOrd="0" parTransId="{6EAF4107-3FE2-46F7-953E-E9EA16D19E97}" sibTransId="{C983C333-9471-498D-8DCE-FB9A3D225222}"/>
    <dgm:cxn modelId="{96E4DEC7-7325-4978-8510-5DFFF409BF4D}" type="presOf" srcId="{2362C55C-F547-4DD3-A0ED-EEB12EF81EE6}" destId="{BF27C3DC-4BE4-4B6C-8499-A3EE4126A247}" srcOrd="0" destOrd="2" presId="urn:microsoft.com/office/officeart/2005/8/layout/hList1"/>
    <dgm:cxn modelId="{58CA00E0-ACFE-4D8B-8141-A3952447E8FE}" type="presOf" srcId="{664E0152-6727-4F20-AAC4-B7780430CAC6}" destId="{59A4AA87-4494-46FC-A1F4-14CE4C6B23D5}" srcOrd="0" destOrd="0" presId="urn:microsoft.com/office/officeart/2005/8/layout/hList1"/>
    <dgm:cxn modelId="{E47D943B-0F55-4B5B-B3E4-A2EAEDCE0CB3}" type="presOf" srcId="{B742C95E-0FFE-4FCE-911B-3FFB0700CFE0}" destId="{BF27C3DC-4BE4-4B6C-8499-A3EE4126A247}" srcOrd="0" destOrd="1" presId="urn:microsoft.com/office/officeart/2005/8/layout/hList1"/>
    <dgm:cxn modelId="{C35BCC02-9F2D-4DF9-A83B-6191BE5BC237}" type="presOf" srcId="{FA319CA9-94CD-48D9-801E-1A3F01B9F1C9}" destId="{0B8827F2-09D3-4E08-A90F-965664B0047D}" srcOrd="0" destOrd="0" presId="urn:microsoft.com/office/officeart/2005/8/layout/hList1"/>
    <dgm:cxn modelId="{B402B748-E21C-41DD-8E27-E7D19439DE60}" srcId="{C09CACA9-8DD0-479C-8639-0DD132F9956B}" destId="{CD4234C0-DCDD-4C7D-BB20-8E13CE37B1EC}" srcOrd="1" destOrd="0" parTransId="{DDDE84C4-555B-4F18-AAE6-6097937A6381}" sibTransId="{024D8323-9C99-4D76-AF00-44FC3EBBF7EE}"/>
    <dgm:cxn modelId="{9A6BCF63-F62E-49CB-B6C8-F213D0BF7EC8}" type="presOf" srcId="{CD4234C0-DCDD-4C7D-BB20-8E13CE37B1EC}" destId="{E7C7E829-11CD-4F78-BC05-A1EC7E488F1C}" srcOrd="0" destOrd="1" presId="urn:microsoft.com/office/officeart/2005/8/layout/hList1"/>
    <dgm:cxn modelId="{770638BE-C34E-445B-BA99-F44C0235B6F3}" type="presParOf" srcId="{59A4AA87-4494-46FC-A1F4-14CE4C6B23D5}" destId="{ADAA1118-1DEE-46DB-8802-8B8412BC62BC}" srcOrd="0" destOrd="0" presId="urn:microsoft.com/office/officeart/2005/8/layout/hList1"/>
    <dgm:cxn modelId="{0CAC2905-F187-4D97-B9F0-2F679927C4BA}" type="presParOf" srcId="{ADAA1118-1DEE-46DB-8802-8B8412BC62BC}" destId="{0B8827F2-09D3-4E08-A90F-965664B0047D}" srcOrd="0" destOrd="0" presId="urn:microsoft.com/office/officeart/2005/8/layout/hList1"/>
    <dgm:cxn modelId="{418ADB5E-84E1-4C66-BC11-B148768FB5A1}" type="presParOf" srcId="{ADAA1118-1DEE-46DB-8802-8B8412BC62BC}" destId="{BF27C3DC-4BE4-4B6C-8499-A3EE4126A247}" srcOrd="1" destOrd="0" presId="urn:microsoft.com/office/officeart/2005/8/layout/hList1"/>
    <dgm:cxn modelId="{E32433E5-CA44-483D-805A-07309D3857A4}" type="presParOf" srcId="{59A4AA87-4494-46FC-A1F4-14CE4C6B23D5}" destId="{BAFA674A-DF6F-42C1-A208-38A4B9819814}" srcOrd="1" destOrd="0" presId="urn:microsoft.com/office/officeart/2005/8/layout/hList1"/>
    <dgm:cxn modelId="{4969AD48-BF4D-41C1-9B29-70225861F389}" type="presParOf" srcId="{59A4AA87-4494-46FC-A1F4-14CE4C6B23D5}" destId="{6D734194-2357-4BCB-82C9-F6AF078B6A2C}" srcOrd="2" destOrd="0" presId="urn:microsoft.com/office/officeart/2005/8/layout/hList1"/>
    <dgm:cxn modelId="{58CE0D76-DFCA-48F1-955E-02C802D3F1F9}" type="presParOf" srcId="{6D734194-2357-4BCB-82C9-F6AF078B6A2C}" destId="{64FAF6D0-6C4D-431C-AF60-DCAE7DC65A60}" srcOrd="0" destOrd="0" presId="urn:microsoft.com/office/officeart/2005/8/layout/hList1"/>
    <dgm:cxn modelId="{17A25EE8-BDD2-4B11-AA77-4320DDC0CBDD}" type="presParOf" srcId="{6D734194-2357-4BCB-82C9-F6AF078B6A2C}" destId="{E7C7E829-11CD-4F78-BC05-A1EC7E488F1C}"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81AF1838-C5CC-4F97-9462-61845A3F064B}"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47127A2D-1614-4251-82D9-F1A22869BBB5}">
      <dgm:prSet phldrT="[Text]"/>
      <dgm:spPr/>
      <dgm:t>
        <a:bodyPr/>
        <a:lstStyle/>
        <a:p>
          <a:r>
            <a:rPr lang="en-US" dirty="0" smtClean="0">
              <a:latin typeface="+mj-lt"/>
            </a:rPr>
            <a:t>Image Families</a:t>
          </a:r>
          <a:endParaRPr lang="en-US" dirty="0">
            <a:latin typeface="+mj-lt"/>
          </a:endParaRPr>
        </a:p>
      </dgm:t>
    </dgm:pt>
    <dgm:pt modelId="{7FB9E4C8-AD9C-41C9-80F1-94F478C71BD9}" type="parTrans" cxnId="{98D07DAC-4411-4769-9B95-4CA5C261A3BB}">
      <dgm:prSet/>
      <dgm:spPr/>
      <dgm:t>
        <a:bodyPr/>
        <a:lstStyle/>
        <a:p>
          <a:endParaRPr lang="en-US">
            <a:latin typeface="+mj-lt"/>
          </a:endParaRPr>
        </a:p>
      </dgm:t>
    </dgm:pt>
    <dgm:pt modelId="{12EF1C2D-5CA7-480F-A8CC-A7BCB57F26EF}" type="sibTrans" cxnId="{98D07DAC-4411-4769-9B95-4CA5C261A3BB}">
      <dgm:prSet/>
      <dgm:spPr/>
      <dgm:t>
        <a:bodyPr/>
        <a:lstStyle/>
        <a:p>
          <a:endParaRPr lang="en-US">
            <a:latin typeface="+mj-lt"/>
          </a:endParaRPr>
        </a:p>
      </dgm:t>
    </dgm:pt>
    <dgm:pt modelId="{F93CA4C2-9FF9-48E8-9964-F095ECD0E612}">
      <dgm:prSet phldrT="[Text]"/>
      <dgm:spPr/>
      <dgm:t>
        <a:bodyPr/>
        <a:lstStyle/>
        <a:p>
          <a:r>
            <a:rPr lang="en-US" dirty="0" smtClean="0">
              <a:latin typeface="+mj-lt"/>
            </a:rPr>
            <a:t>VHDs managed and supported by Microsoft. Some may include pre-installed software and configuration. </a:t>
          </a:r>
          <a:endParaRPr lang="en-US" dirty="0">
            <a:latin typeface="+mj-lt"/>
          </a:endParaRPr>
        </a:p>
      </dgm:t>
    </dgm:pt>
    <dgm:pt modelId="{6116AA84-D66A-4BD0-A51A-049D4790B2B7}" type="parTrans" cxnId="{21C356E8-EFBB-4F32-9EB3-8BBBB4102511}">
      <dgm:prSet/>
      <dgm:spPr/>
      <dgm:t>
        <a:bodyPr/>
        <a:lstStyle/>
        <a:p>
          <a:endParaRPr lang="en-US">
            <a:latin typeface="+mj-lt"/>
          </a:endParaRPr>
        </a:p>
      </dgm:t>
    </dgm:pt>
    <dgm:pt modelId="{8A489F36-4E92-4382-A18E-4085489BA2EE}" type="sibTrans" cxnId="{21C356E8-EFBB-4F32-9EB3-8BBBB4102511}">
      <dgm:prSet/>
      <dgm:spPr/>
      <dgm:t>
        <a:bodyPr/>
        <a:lstStyle/>
        <a:p>
          <a:endParaRPr lang="en-US">
            <a:latin typeface="+mj-lt"/>
          </a:endParaRPr>
        </a:p>
      </dgm:t>
    </dgm:pt>
    <dgm:pt modelId="{B8F7B993-973F-4747-845E-E71339DB5339}">
      <dgm:prSet phldrT="[Text]"/>
      <dgm:spPr/>
      <dgm:t>
        <a:bodyPr/>
        <a:lstStyle/>
        <a:p>
          <a:r>
            <a:rPr lang="en-US" dirty="0" smtClean="0">
              <a:latin typeface="+mj-lt"/>
            </a:rPr>
            <a:t>Partner Images</a:t>
          </a:r>
          <a:endParaRPr lang="en-US" dirty="0">
            <a:latin typeface="+mj-lt"/>
          </a:endParaRPr>
        </a:p>
      </dgm:t>
    </dgm:pt>
    <dgm:pt modelId="{DB421590-2BDD-4B6B-B477-FD9AD7532A2F}" type="parTrans" cxnId="{E0D70B2B-2923-4E8E-9134-5D3C21D6E30B}">
      <dgm:prSet/>
      <dgm:spPr/>
      <dgm:t>
        <a:bodyPr/>
        <a:lstStyle/>
        <a:p>
          <a:endParaRPr lang="en-US">
            <a:latin typeface="+mj-lt"/>
          </a:endParaRPr>
        </a:p>
      </dgm:t>
    </dgm:pt>
    <dgm:pt modelId="{CC267051-989E-41F3-AF44-55D46D2B33C0}" type="sibTrans" cxnId="{E0D70B2B-2923-4E8E-9134-5D3C21D6E30B}">
      <dgm:prSet/>
      <dgm:spPr/>
      <dgm:t>
        <a:bodyPr/>
        <a:lstStyle/>
        <a:p>
          <a:endParaRPr lang="en-US">
            <a:latin typeface="+mj-lt"/>
          </a:endParaRPr>
        </a:p>
      </dgm:t>
    </dgm:pt>
    <dgm:pt modelId="{C39CE0D0-47F0-4069-982B-871EE0F8147E}">
      <dgm:prSet phldrT="[Text]"/>
      <dgm:spPr/>
      <dgm:t>
        <a:bodyPr/>
        <a:lstStyle/>
        <a:p>
          <a:r>
            <a:rPr lang="en-US" dirty="0" smtClean="0">
              <a:latin typeface="+mj-lt"/>
            </a:rPr>
            <a:t>VHDs uploaded by partners for application consumption by the Azure customer. VMs deployed using partner images are not deployed on the same cluster or clusters as other VM workloads. </a:t>
          </a:r>
          <a:endParaRPr lang="en-US" dirty="0">
            <a:latin typeface="+mj-lt"/>
          </a:endParaRPr>
        </a:p>
      </dgm:t>
    </dgm:pt>
    <dgm:pt modelId="{6FC5231F-D990-4A1E-9B02-07923A1D0DB1}" type="parTrans" cxnId="{5C3E001B-9204-442F-AAA5-BC8037C14A52}">
      <dgm:prSet/>
      <dgm:spPr/>
      <dgm:t>
        <a:bodyPr/>
        <a:lstStyle/>
        <a:p>
          <a:endParaRPr lang="en-US">
            <a:latin typeface="+mj-lt"/>
          </a:endParaRPr>
        </a:p>
      </dgm:t>
    </dgm:pt>
    <dgm:pt modelId="{37651D46-8171-470F-B457-F31D1AB12874}" type="sibTrans" cxnId="{5C3E001B-9204-442F-AAA5-BC8037C14A52}">
      <dgm:prSet/>
      <dgm:spPr/>
      <dgm:t>
        <a:bodyPr/>
        <a:lstStyle/>
        <a:p>
          <a:endParaRPr lang="en-US">
            <a:latin typeface="+mj-lt"/>
          </a:endParaRPr>
        </a:p>
      </dgm:t>
    </dgm:pt>
    <dgm:pt modelId="{345F340E-F41A-458E-8E73-1F66068E2711}">
      <dgm:prSet phldrT="[Text]"/>
      <dgm:spPr/>
      <dgm:t>
        <a:bodyPr/>
        <a:lstStyle/>
        <a:p>
          <a:r>
            <a:rPr lang="en-US" dirty="0" smtClean="0">
              <a:latin typeface="+mj-lt"/>
            </a:rPr>
            <a:t>Latest Images</a:t>
          </a:r>
          <a:endParaRPr lang="en-US" dirty="0">
            <a:latin typeface="+mj-lt"/>
          </a:endParaRPr>
        </a:p>
      </dgm:t>
    </dgm:pt>
    <dgm:pt modelId="{A2F27740-D7D8-4262-BBEF-B04FF57F4350}" type="parTrans" cxnId="{B70FACB2-B101-493D-8BD0-4EF262520CC8}">
      <dgm:prSet/>
      <dgm:spPr/>
      <dgm:t>
        <a:bodyPr/>
        <a:lstStyle/>
        <a:p>
          <a:endParaRPr lang="en-US">
            <a:latin typeface="+mj-lt"/>
          </a:endParaRPr>
        </a:p>
      </dgm:t>
    </dgm:pt>
    <dgm:pt modelId="{26E2E6CE-F64A-4950-BE23-D06D437B18BD}" type="sibTrans" cxnId="{B70FACB2-B101-493D-8BD0-4EF262520CC8}">
      <dgm:prSet/>
      <dgm:spPr/>
      <dgm:t>
        <a:bodyPr/>
        <a:lstStyle/>
        <a:p>
          <a:endParaRPr lang="en-US">
            <a:latin typeface="+mj-lt"/>
          </a:endParaRPr>
        </a:p>
      </dgm:t>
    </dgm:pt>
    <dgm:pt modelId="{C1C47CF3-C94E-44D8-9686-7DD711A83334}">
      <dgm:prSet phldrT="[Text]"/>
      <dgm:spPr/>
      <dgm:t>
        <a:bodyPr/>
        <a:lstStyle/>
        <a:p>
          <a:r>
            <a:rPr lang="en-US" dirty="0" smtClean="0">
              <a:latin typeface="+mj-lt"/>
            </a:rPr>
            <a:t>Images are kept as versions in Azure. Typically, you would want to choose the latest image.</a:t>
          </a:r>
          <a:endParaRPr lang="en-US" dirty="0">
            <a:latin typeface="+mj-lt"/>
          </a:endParaRPr>
        </a:p>
      </dgm:t>
    </dgm:pt>
    <dgm:pt modelId="{BE690F99-9CE0-4855-BB3A-70B19CA2F442}" type="parTrans" cxnId="{FA750576-B010-43C6-BEE7-0570BC798B1A}">
      <dgm:prSet/>
      <dgm:spPr/>
      <dgm:t>
        <a:bodyPr/>
        <a:lstStyle/>
        <a:p>
          <a:endParaRPr lang="en-US">
            <a:latin typeface="+mj-lt"/>
          </a:endParaRPr>
        </a:p>
      </dgm:t>
    </dgm:pt>
    <dgm:pt modelId="{32D28D01-688B-4E29-B9C2-C736ACFBA6A0}" type="sibTrans" cxnId="{FA750576-B010-43C6-BEE7-0570BC798B1A}">
      <dgm:prSet/>
      <dgm:spPr/>
      <dgm:t>
        <a:bodyPr/>
        <a:lstStyle/>
        <a:p>
          <a:endParaRPr lang="en-US">
            <a:latin typeface="+mj-lt"/>
          </a:endParaRPr>
        </a:p>
      </dgm:t>
    </dgm:pt>
    <dgm:pt modelId="{E199BBCC-1D7A-4E72-802E-254E184F639F}">
      <dgm:prSet phldrT="[Text]"/>
      <dgm:spPr/>
      <dgm:t>
        <a:bodyPr/>
        <a:lstStyle/>
        <a:p>
          <a:r>
            <a:rPr lang="en-US" dirty="0" smtClean="0">
              <a:latin typeface="+mj-lt"/>
            </a:rPr>
            <a:t>Customized Images</a:t>
          </a:r>
          <a:endParaRPr lang="en-US" dirty="0">
            <a:latin typeface="+mj-lt"/>
          </a:endParaRPr>
        </a:p>
      </dgm:t>
    </dgm:pt>
    <dgm:pt modelId="{9C195BE5-8249-42BC-8DE3-DC2823BF7889}" type="parTrans" cxnId="{FD02973F-3C45-4454-81AA-685646F966C6}">
      <dgm:prSet/>
      <dgm:spPr/>
      <dgm:t>
        <a:bodyPr/>
        <a:lstStyle/>
        <a:p>
          <a:endParaRPr lang="en-US">
            <a:latin typeface="+mj-lt"/>
          </a:endParaRPr>
        </a:p>
      </dgm:t>
    </dgm:pt>
    <dgm:pt modelId="{8D0C8DF2-F114-46BF-B714-B113D84B95B6}" type="sibTrans" cxnId="{FD02973F-3C45-4454-81AA-685646F966C6}">
      <dgm:prSet/>
      <dgm:spPr/>
      <dgm:t>
        <a:bodyPr/>
        <a:lstStyle/>
        <a:p>
          <a:endParaRPr lang="en-US">
            <a:latin typeface="+mj-lt"/>
          </a:endParaRPr>
        </a:p>
      </dgm:t>
    </dgm:pt>
    <dgm:pt modelId="{EC5D52D1-852E-4412-842E-32B03F625407}">
      <dgm:prSet phldrT="[Text]"/>
      <dgm:spPr/>
      <dgm:t>
        <a:bodyPr/>
        <a:lstStyle/>
        <a:p>
          <a:r>
            <a:rPr lang="en-US" dirty="0" smtClean="0">
              <a:latin typeface="+mj-lt"/>
            </a:rPr>
            <a:t>Customer uploaded VHDs to leverage their own images. This is due to internal security, standard costs, and licensing scenarios. </a:t>
          </a:r>
          <a:endParaRPr lang="en-US" dirty="0">
            <a:latin typeface="+mj-lt"/>
          </a:endParaRPr>
        </a:p>
      </dgm:t>
    </dgm:pt>
    <dgm:pt modelId="{ED2AAEED-59AA-4E57-9208-3DED60756336}" type="parTrans" cxnId="{E2AEB8D9-FFED-4F42-839B-281E27BA008D}">
      <dgm:prSet/>
      <dgm:spPr/>
      <dgm:t>
        <a:bodyPr/>
        <a:lstStyle/>
        <a:p>
          <a:endParaRPr lang="en-US">
            <a:latin typeface="+mj-lt"/>
          </a:endParaRPr>
        </a:p>
      </dgm:t>
    </dgm:pt>
    <dgm:pt modelId="{28FC7178-624B-4021-9F7E-B366C740A34C}" type="sibTrans" cxnId="{E2AEB8D9-FFED-4F42-839B-281E27BA008D}">
      <dgm:prSet/>
      <dgm:spPr/>
      <dgm:t>
        <a:bodyPr/>
        <a:lstStyle/>
        <a:p>
          <a:endParaRPr lang="en-US">
            <a:latin typeface="+mj-lt"/>
          </a:endParaRPr>
        </a:p>
      </dgm:t>
    </dgm:pt>
    <dgm:pt modelId="{8CEB0025-E520-4B48-B139-D05E7CA8595A}" type="pres">
      <dgm:prSet presAssocID="{81AF1838-C5CC-4F97-9462-61845A3F064B}" presName="Name0" presStyleCnt="0">
        <dgm:presLayoutVars>
          <dgm:dir/>
          <dgm:animLvl val="lvl"/>
          <dgm:resizeHandles val="exact"/>
        </dgm:presLayoutVars>
      </dgm:prSet>
      <dgm:spPr/>
      <dgm:t>
        <a:bodyPr/>
        <a:lstStyle/>
        <a:p>
          <a:endParaRPr lang="en-US"/>
        </a:p>
      </dgm:t>
    </dgm:pt>
    <dgm:pt modelId="{9BAA54A2-720C-48B1-848E-0C1B9A23C299}" type="pres">
      <dgm:prSet presAssocID="{47127A2D-1614-4251-82D9-F1A22869BBB5}" presName="linNode" presStyleCnt="0"/>
      <dgm:spPr/>
    </dgm:pt>
    <dgm:pt modelId="{EC6F1AA0-2ADA-41BF-B9C7-9C84064123F2}" type="pres">
      <dgm:prSet presAssocID="{47127A2D-1614-4251-82D9-F1A22869BBB5}" presName="parTx" presStyleLbl="revTx" presStyleIdx="0" presStyleCnt="4">
        <dgm:presLayoutVars>
          <dgm:chMax val="1"/>
          <dgm:bulletEnabled val="1"/>
        </dgm:presLayoutVars>
      </dgm:prSet>
      <dgm:spPr/>
      <dgm:t>
        <a:bodyPr/>
        <a:lstStyle/>
        <a:p>
          <a:endParaRPr lang="en-US"/>
        </a:p>
      </dgm:t>
    </dgm:pt>
    <dgm:pt modelId="{D4F7CA77-DFAF-45CB-ABD2-97A8F01ACD75}" type="pres">
      <dgm:prSet presAssocID="{47127A2D-1614-4251-82D9-F1A22869BBB5}" presName="bracket" presStyleLbl="parChTrans1D1" presStyleIdx="0" presStyleCnt="4"/>
      <dgm:spPr/>
    </dgm:pt>
    <dgm:pt modelId="{A8BABA9E-14F7-4DCD-8334-E2B498DF3883}" type="pres">
      <dgm:prSet presAssocID="{47127A2D-1614-4251-82D9-F1A22869BBB5}" presName="spH" presStyleCnt="0"/>
      <dgm:spPr/>
    </dgm:pt>
    <dgm:pt modelId="{D1BA6EEF-BB6F-464D-ADE3-715ABBEBFB5E}" type="pres">
      <dgm:prSet presAssocID="{47127A2D-1614-4251-82D9-F1A22869BBB5}" presName="desTx" presStyleLbl="node1" presStyleIdx="0" presStyleCnt="4">
        <dgm:presLayoutVars>
          <dgm:bulletEnabled val="1"/>
        </dgm:presLayoutVars>
      </dgm:prSet>
      <dgm:spPr/>
      <dgm:t>
        <a:bodyPr/>
        <a:lstStyle/>
        <a:p>
          <a:endParaRPr lang="en-US"/>
        </a:p>
      </dgm:t>
    </dgm:pt>
    <dgm:pt modelId="{23DE629E-6665-43F8-B147-9FBBCF6D6B41}" type="pres">
      <dgm:prSet presAssocID="{12EF1C2D-5CA7-480F-A8CC-A7BCB57F26EF}" presName="spV" presStyleCnt="0"/>
      <dgm:spPr/>
    </dgm:pt>
    <dgm:pt modelId="{6167BE7C-E3F7-46BA-9C8F-A121D565BA8F}" type="pres">
      <dgm:prSet presAssocID="{B8F7B993-973F-4747-845E-E71339DB5339}" presName="linNode" presStyleCnt="0"/>
      <dgm:spPr/>
    </dgm:pt>
    <dgm:pt modelId="{98DE35D3-4000-43EB-94D0-C18A89259E40}" type="pres">
      <dgm:prSet presAssocID="{B8F7B993-973F-4747-845E-E71339DB5339}" presName="parTx" presStyleLbl="revTx" presStyleIdx="1" presStyleCnt="4">
        <dgm:presLayoutVars>
          <dgm:chMax val="1"/>
          <dgm:bulletEnabled val="1"/>
        </dgm:presLayoutVars>
      </dgm:prSet>
      <dgm:spPr/>
      <dgm:t>
        <a:bodyPr/>
        <a:lstStyle/>
        <a:p>
          <a:endParaRPr lang="en-US"/>
        </a:p>
      </dgm:t>
    </dgm:pt>
    <dgm:pt modelId="{4F92CA34-CFF7-4B62-AC12-9219960218FF}" type="pres">
      <dgm:prSet presAssocID="{B8F7B993-973F-4747-845E-E71339DB5339}" presName="bracket" presStyleLbl="parChTrans1D1" presStyleIdx="1" presStyleCnt="4"/>
      <dgm:spPr/>
    </dgm:pt>
    <dgm:pt modelId="{F6897397-236E-4CC3-A0E0-62044CEABBC4}" type="pres">
      <dgm:prSet presAssocID="{B8F7B993-973F-4747-845E-E71339DB5339}" presName="spH" presStyleCnt="0"/>
      <dgm:spPr/>
    </dgm:pt>
    <dgm:pt modelId="{AB01809A-9F3A-42FD-9327-EE96E0EEAC4F}" type="pres">
      <dgm:prSet presAssocID="{B8F7B993-973F-4747-845E-E71339DB5339}" presName="desTx" presStyleLbl="node1" presStyleIdx="1" presStyleCnt="4">
        <dgm:presLayoutVars>
          <dgm:bulletEnabled val="1"/>
        </dgm:presLayoutVars>
      </dgm:prSet>
      <dgm:spPr/>
      <dgm:t>
        <a:bodyPr/>
        <a:lstStyle/>
        <a:p>
          <a:endParaRPr lang="en-US"/>
        </a:p>
      </dgm:t>
    </dgm:pt>
    <dgm:pt modelId="{96A33D48-79F9-40B6-B6CC-B886C77B4839}" type="pres">
      <dgm:prSet presAssocID="{CC267051-989E-41F3-AF44-55D46D2B33C0}" presName="spV" presStyleCnt="0"/>
      <dgm:spPr/>
    </dgm:pt>
    <dgm:pt modelId="{E1C2D622-0513-47CF-A90F-93C07F31F44D}" type="pres">
      <dgm:prSet presAssocID="{345F340E-F41A-458E-8E73-1F66068E2711}" presName="linNode" presStyleCnt="0"/>
      <dgm:spPr/>
    </dgm:pt>
    <dgm:pt modelId="{5227F8DD-3E3D-48E1-B5A9-33459A3530FA}" type="pres">
      <dgm:prSet presAssocID="{345F340E-F41A-458E-8E73-1F66068E2711}" presName="parTx" presStyleLbl="revTx" presStyleIdx="2" presStyleCnt="4">
        <dgm:presLayoutVars>
          <dgm:chMax val="1"/>
          <dgm:bulletEnabled val="1"/>
        </dgm:presLayoutVars>
      </dgm:prSet>
      <dgm:spPr/>
      <dgm:t>
        <a:bodyPr/>
        <a:lstStyle/>
        <a:p>
          <a:endParaRPr lang="en-US"/>
        </a:p>
      </dgm:t>
    </dgm:pt>
    <dgm:pt modelId="{7C9921C5-7AF6-47A3-9CC9-1A694D9FA311}" type="pres">
      <dgm:prSet presAssocID="{345F340E-F41A-458E-8E73-1F66068E2711}" presName="bracket" presStyleLbl="parChTrans1D1" presStyleIdx="2" presStyleCnt="4"/>
      <dgm:spPr/>
    </dgm:pt>
    <dgm:pt modelId="{DDE89084-C1EC-4CF6-98F4-BDE4FDEEB85E}" type="pres">
      <dgm:prSet presAssocID="{345F340E-F41A-458E-8E73-1F66068E2711}" presName="spH" presStyleCnt="0"/>
      <dgm:spPr/>
    </dgm:pt>
    <dgm:pt modelId="{3FA99279-4F1D-432F-950F-20C99441D246}" type="pres">
      <dgm:prSet presAssocID="{345F340E-F41A-458E-8E73-1F66068E2711}" presName="desTx" presStyleLbl="node1" presStyleIdx="2" presStyleCnt="4">
        <dgm:presLayoutVars>
          <dgm:bulletEnabled val="1"/>
        </dgm:presLayoutVars>
      </dgm:prSet>
      <dgm:spPr/>
      <dgm:t>
        <a:bodyPr/>
        <a:lstStyle/>
        <a:p>
          <a:endParaRPr lang="en-US"/>
        </a:p>
      </dgm:t>
    </dgm:pt>
    <dgm:pt modelId="{F8E47783-6753-439C-8139-9F27C0186973}" type="pres">
      <dgm:prSet presAssocID="{26E2E6CE-F64A-4950-BE23-D06D437B18BD}" presName="spV" presStyleCnt="0"/>
      <dgm:spPr/>
    </dgm:pt>
    <dgm:pt modelId="{4DD1868D-C20F-4F98-9449-0AE52DA6D414}" type="pres">
      <dgm:prSet presAssocID="{E199BBCC-1D7A-4E72-802E-254E184F639F}" presName="linNode" presStyleCnt="0"/>
      <dgm:spPr/>
    </dgm:pt>
    <dgm:pt modelId="{176667AC-1AE7-41A7-B2E0-629F43DCF76D}" type="pres">
      <dgm:prSet presAssocID="{E199BBCC-1D7A-4E72-802E-254E184F639F}" presName="parTx" presStyleLbl="revTx" presStyleIdx="3" presStyleCnt="4">
        <dgm:presLayoutVars>
          <dgm:chMax val="1"/>
          <dgm:bulletEnabled val="1"/>
        </dgm:presLayoutVars>
      </dgm:prSet>
      <dgm:spPr/>
      <dgm:t>
        <a:bodyPr/>
        <a:lstStyle/>
        <a:p>
          <a:endParaRPr lang="en-US"/>
        </a:p>
      </dgm:t>
    </dgm:pt>
    <dgm:pt modelId="{A9FE1331-D55F-4DFD-AC5A-416DD75E5B72}" type="pres">
      <dgm:prSet presAssocID="{E199BBCC-1D7A-4E72-802E-254E184F639F}" presName="bracket" presStyleLbl="parChTrans1D1" presStyleIdx="3" presStyleCnt="4"/>
      <dgm:spPr/>
    </dgm:pt>
    <dgm:pt modelId="{C7BCDAD9-334F-4FE9-ACEB-D5609D40E49C}" type="pres">
      <dgm:prSet presAssocID="{E199BBCC-1D7A-4E72-802E-254E184F639F}" presName="spH" presStyleCnt="0"/>
      <dgm:spPr/>
    </dgm:pt>
    <dgm:pt modelId="{C24D8B61-F32F-4A99-8F05-BF5B8D301E30}" type="pres">
      <dgm:prSet presAssocID="{E199BBCC-1D7A-4E72-802E-254E184F639F}" presName="desTx" presStyleLbl="node1" presStyleIdx="3" presStyleCnt="4">
        <dgm:presLayoutVars>
          <dgm:bulletEnabled val="1"/>
        </dgm:presLayoutVars>
      </dgm:prSet>
      <dgm:spPr/>
      <dgm:t>
        <a:bodyPr/>
        <a:lstStyle/>
        <a:p>
          <a:endParaRPr lang="en-US"/>
        </a:p>
      </dgm:t>
    </dgm:pt>
  </dgm:ptLst>
  <dgm:cxnLst>
    <dgm:cxn modelId="{05587764-CE27-4EBA-A8BD-C24204F21DBF}" type="presOf" srcId="{EC5D52D1-852E-4412-842E-32B03F625407}" destId="{C24D8B61-F32F-4A99-8F05-BF5B8D301E30}" srcOrd="0" destOrd="0" presId="urn:diagrams.loki3.com/BracketList"/>
    <dgm:cxn modelId="{88B2B308-9E0F-4336-9AED-E2C64AEEE28F}" type="presOf" srcId="{345F340E-F41A-458E-8E73-1F66068E2711}" destId="{5227F8DD-3E3D-48E1-B5A9-33459A3530FA}" srcOrd="0" destOrd="0" presId="urn:diagrams.loki3.com/BracketList"/>
    <dgm:cxn modelId="{98D07DAC-4411-4769-9B95-4CA5C261A3BB}" srcId="{81AF1838-C5CC-4F97-9462-61845A3F064B}" destId="{47127A2D-1614-4251-82D9-F1A22869BBB5}" srcOrd="0" destOrd="0" parTransId="{7FB9E4C8-AD9C-41C9-80F1-94F478C71BD9}" sibTransId="{12EF1C2D-5CA7-480F-A8CC-A7BCB57F26EF}"/>
    <dgm:cxn modelId="{5C3E001B-9204-442F-AAA5-BC8037C14A52}" srcId="{B8F7B993-973F-4747-845E-E71339DB5339}" destId="{C39CE0D0-47F0-4069-982B-871EE0F8147E}" srcOrd="0" destOrd="0" parTransId="{6FC5231F-D990-4A1E-9B02-07923A1D0DB1}" sibTransId="{37651D46-8171-470F-B457-F31D1AB12874}"/>
    <dgm:cxn modelId="{83696922-3662-46A1-8C14-67928041A830}" type="presOf" srcId="{81AF1838-C5CC-4F97-9462-61845A3F064B}" destId="{8CEB0025-E520-4B48-B139-D05E7CA8595A}" srcOrd="0" destOrd="0" presId="urn:diagrams.loki3.com/BracketList"/>
    <dgm:cxn modelId="{21C356E8-EFBB-4F32-9EB3-8BBBB4102511}" srcId="{47127A2D-1614-4251-82D9-F1A22869BBB5}" destId="{F93CA4C2-9FF9-48E8-9964-F095ECD0E612}" srcOrd="0" destOrd="0" parTransId="{6116AA84-D66A-4BD0-A51A-049D4790B2B7}" sibTransId="{8A489F36-4E92-4382-A18E-4085489BA2EE}"/>
    <dgm:cxn modelId="{F065F7B4-81BA-46D1-A6B8-D056C160E17D}" type="presOf" srcId="{C1C47CF3-C94E-44D8-9686-7DD711A83334}" destId="{3FA99279-4F1D-432F-950F-20C99441D246}" srcOrd="0" destOrd="0" presId="urn:diagrams.loki3.com/BracketList"/>
    <dgm:cxn modelId="{B70FACB2-B101-493D-8BD0-4EF262520CC8}" srcId="{81AF1838-C5CC-4F97-9462-61845A3F064B}" destId="{345F340E-F41A-458E-8E73-1F66068E2711}" srcOrd="2" destOrd="0" parTransId="{A2F27740-D7D8-4262-BBEF-B04FF57F4350}" sibTransId="{26E2E6CE-F64A-4950-BE23-D06D437B18BD}"/>
    <dgm:cxn modelId="{979EF15A-AC32-4E73-9856-692D433CFAEE}" type="presOf" srcId="{C39CE0D0-47F0-4069-982B-871EE0F8147E}" destId="{AB01809A-9F3A-42FD-9327-EE96E0EEAC4F}" srcOrd="0" destOrd="0" presId="urn:diagrams.loki3.com/BracketList"/>
    <dgm:cxn modelId="{FD02973F-3C45-4454-81AA-685646F966C6}" srcId="{81AF1838-C5CC-4F97-9462-61845A3F064B}" destId="{E199BBCC-1D7A-4E72-802E-254E184F639F}" srcOrd="3" destOrd="0" parTransId="{9C195BE5-8249-42BC-8DE3-DC2823BF7889}" sibTransId="{8D0C8DF2-F114-46BF-B714-B113D84B95B6}"/>
    <dgm:cxn modelId="{E2AEB8D9-FFED-4F42-839B-281E27BA008D}" srcId="{E199BBCC-1D7A-4E72-802E-254E184F639F}" destId="{EC5D52D1-852E-4412-842E-32B03F625407}" srcOrd="0" destOrd="0" parTransId="{ED2AAEED-59AA-4E57-9208-3DED60756336}" sibTransId="{28FC7178-624B-4021-9F7E-B366C740A34C}"/>
    <dgm:cxn modelId="{B6F289BC-D8F3-4D27-820F-AE0854B1B371}" type="presOf" srcId="{E199BBCC-1D7A-4E72-802E-254E184F639F}" destId="{176667AC-1AE7-41A7-B2E0-629F43DCF76D}" srcOrd="0" destOrd="0" presId="urn:diagrams.loki3.com/BracketList"/>
    <dgm:cxn modelId="{466E8299-C57B-4F9B-9EB3-CDC4686E198E}" type="presOf" srcId="{B8F7B993-973F-4747-845E-E71339DB5339}" destId="{98DE35D3-4000-43EB-94D0-C18A89259E40}" srcOrd="0" destOrd="0" presId="urn:diagrams.loki3.com/BracketList"/>
    <dgm:cxn modelId="{7DB625FB-AAEE-4664-A85F-0EE66E2EBB17}" type="presOf" srcId="{47127A2D-1614-4251-82D9-F1A22869BBB5}" destId="{EC6F1AA0-2ADA-41BF-B9C7-9C84064123F2}" srcOrd="0" destOrd="0" presId="urn:diagrams.loki3.com/BracketList"/>
    <dgm:cxn modelId="{E0D70B2B-2923-4E8E-9134-5D3C21D6E30B}" srcId="{81AF1838-C5CC-4F97-9462-61845A3F064B}" destId="{B8F7B993-973F-4747-845E-E71339DB5339}" srcOrd="1" destOrd="0" parTransId="{DB421590-2BDD-4B6B-B477-FD9AD7532A2F}" sibTransId="{CC267051-989E-41F3-AF44-55D46D2B33C0}"/>
    <dgm:cxn modelId="{920DB2DB-B66B-4F62-B087-B253337FE60B}" type="presOf" srcId="{F93CA4C2-9FF9-48E8-9964-F095ECD0E612}" destId="{D1BA6EEF-BB6F-464D-ADE3-715ABBEBFB5E}" srcOrd="0" destOrd="0" presId="urn:diagrams.loki3.com/BracketList"/>
    <dgm:cxn modelId="{FA750576-B010-43C6-BEE7-0570BC798B1A}" srcId="{345F340E-F41A-458E-8E73-1F66068E2711}" destId="{C1C47CF3-C94E-44D8-9686-7DD711A83334}" srcOrd="0" destOrd="0" parTransId="{BE690F99-9CE0-4855-BB3A-70B19CA2F442}" sibTransId="{32D28D01-688B-4E29-B9C2-C736ACFBA6A0}"/>
    <dgm:cxn modelId="{E01EA4D9-80D8-4A86-93C0-D29498CBA0E8}" type="presParOf" srcId="{8CEB0025-E520-4B48-B139-D05E7CA8595A}" destId="{9BAA54A2-720C-48B1-848E-0C1B9A23C299}" srcOrd="0" destOrd="0" presId="urn:diagrams.loki3.com/BracketList"/>
    <dgm:cxn modelId="{B083BDB4-93EE-46D1-B5BF-94D518DB0C01}" type="presParOf" srcId="{9BAA54A2-720C-48B1-848E-0C1B9A23C299}" destId="{EC6F1AA0-2ADA-41BF-B9C7-9C84064123F2}" srcOrd="0" destOrd="0" presId="urn:diagrams.loki3.com/BracketList"/>
    <dgm:cxn modelId="{EDCE68EA-75C0-4597-9BB2-E317F7083531}" type="presParOf" srcId="{9BAA54A2-720C-48B1-848E-0C1B9A23C299}" destId="{D4F7CA77-DFAF-45CB-ABD2-97A8F01ACD75}" srcOrd="1" destOrd="0" presId="urn:diagrams.loki3.com/BracketList"/>
    <dgm:cxn modelId="{817E09EB-BCC9-400B-867C-0A0D9A70B9C2}" type="presParOf" srcId="{9BAA54A2-720C-48B1-848E-0C1B9A23C299}" destId="{A8BABA9E-14F7-4DCD-8334-E2B498DF3883}" srcOrd="2" destOrd="0" presId="urn:diagrams.loki3.com/BracketList"/>
    <dgm:cxn modelId="{DD6AD35E-6CE0-4CE3-8497-0D842913C4BF}" type="presParOf" srcId="{9BAA54A2-720C-48B1-848E-0C1B9A23C299}" destId="{D1BA6EEF-BB6F-464D-ADE3-715ABBEBFB5E}" srcOrd="3" destOrd="0" presId="urn:diagrams.loki3.com/BracketList"/>
    <dgm:cxn modelId="{CF7A8426-3AD4-4B3D-84CA-26673B0515F8}" type="presParOf" srcId="{8CEB0025-E520-4B48-B139-D05E7CA8595A}" destId="{23DE629E-6665-43F8-B147-9FBBCF6D6B41}" srcOrd="1" destOrd="0" presId="urn:diagrams.loki3.com/BracketList"/>
    <dgm:cxn modelId="{5F4696DF-8343-4721-9142-DC6EACB3B06E}" type="presParOf" srcId="{8CEB0025-E520-4B48-B139-D05E7CA8595A}" destId="{6167BE7C-E3F7-46BA-9C8F-A121D565BA8F}" srcOrd="2" destOrd="0" presId="urn:diagrams.loki3.com/BracketList"/>
    <dgm:cxn modelId="{D6100947-6FBC-453B-8CEF-935EA810F0A2}" type="presParOf" srcId="{6167BE7C-E3F7-46BA-9C8F-A121D565BA8F}" destId="{98DE35D3-4000-43EB-94D0-C18A89259E40}" srcOrd="0" destOrd="0" presId="urn:diagrams.loki3.com/BracketList"/>
    <dgm:cxn modelId="{9A644686-CE19-41A0-A25D-65905B43581C}" type="presParOf" srcId="{6167BE7C-E3F7-46BA-9C8F-A121D565BA8F}" destId="{4F92CA34-CFF7-4B62-AC12-9219960218FF}" srcOrd="1" destOrd="0" presId="urn:diagrams.loki3.com/BracketList"/>
    <dgm:cxn modelId="{155563B6-FDF8-4728-9151-1D4B9C2AD3D9}" type="presParOf" srcId="{6167BE7C-E3F7-46BA-9C8F-A121D565BA8F}" destId="{F6897397-236E-4CC3-A0E0-62044CEABBC4}" srcOrd="2" destOrd="0" presId="urn:diagrams.loki3.com/BracketList"/>
    <dgm:cxn modelId="{A029A2FF-8774-4B25-9863-ED338C6C8C08}" type="presParOf" srcId="{6167BE7C-E3F7-46BA-9C8F-A121D565BA8F}" destId="{AB01809A-9F3A-42FD-9327-EE96E0EEAC4F}" srcOrd="3" destOrd="0" presId="urn:diagrams.loki3.com/BracketList"/>
    <dgm:cxn modelId="{5943D8A9-F214-4379-A7F0-3514F4908412}" type="presParOf" srcId="{8CEB0025-E520-4B48-B139-D05E7CA8595A}" destId="{96A33D48-79F9-40B6-B6CC-B886C77B4839}" srcOrd="3" destOrd="0" presId="urn:diagrams.loki3.com/BracketList"/>
    <dgm:cxn modelId="{72CA280D-9DBB-4ADC-850A-847B74BCE68D}" type="presParOf" srcId="{8CEB0025-E520-4B48-B139-D05E7CA8595A}" destId="{E1C2D622-0513-47CF-A90F-93C07F31F44D}" srcOrd="4" destOrd="0" presId="urn:diagrams.loki3.com/BracketList"/>
    <dgm:cxn modelId="{CACFE7B8-820E-4F44-BD50-4CA7DF89C7B2}" type="presParOf" srcId="{E1C2D622-0513-47CF-A90F-93C07F31F44D}" destId="{5227F8DD-3E3D-48E1-B5A9-33459A3530FA}" srcOrd="0" destOrd="0" presId="urn:diagrams.loki3.com/BracketList"/>
    <dgm:cxn modelId="{C36CC87F-F57F-413F-88EB-CDB122392B39}" type="presParOf" srcId="{E1C2D622-0513-47CF-A90F-93C07F31F44D}" destId="{7C9921C5-7AF6-47A3-9CC9-1A694D9FA311}" srcOrd="1" destOrd="0" presId="urn:diagrams.loki3.com/BracketList"/>
    <dgm:cxn modelId="{CE711F31-3B1D-43B7-84BF-344B8972D4F8}" type="presParOf" srcId="{E1C2D622-0513-47CF-A90F-93C07F31F44D}" destId="{DDE89084-C1EC-4CF6-98F4-BDE4FDEEB85E}" srcOrd="2" destOrd="0" presId="urn:diagrams.loki3.com/BracketList"/>
    <dgm:cxn modelId="{A7A8B5E2-55C2-466D-AA9D-258F9E50491A}" type="presParOf" srcId="{E1C2D622-0513-47CF-A90F-93C07F31F44D}" destId="{3FA99279-4F1D-432F-950F-20C99441D246}" srcOrd="3" destOrd="0" presId="urn:diagrams.loki3.com/BracketList"/>
    <dgm:cxn modelId="{3412F12F-ABD3-4E6E-B8FC-8A4A5EB775A9}" type="presParOf" srcId="{8CEB0025-E520-4B48-B139-D05E7CA8595A}" destId="{F8E47783-6753-439C-8139-9F27C0186973}" srcOrd="5" destOrd="0" presId="urn:diagrams.loki3.com/BracketList"/>
    <dgm:cxn modelId="{636FBA3B-D32E-4EE1-B82A-4E32EF8BA2AE}" type="presParOf" srcId="{8CEB0025-E520-4B48-B139-D05E7CA8595A}" destId="{4DD1868D-C20F-4F98-9449-0AE52DA6D414}" srcOrd="6" destOrd="0" presId="urn:diagrams.loki3.com/BracketList"/>
    <dgm:cxn modelId="{DF57D14B-6738-4947-A355-F4D937020FA9}" type="presParOf" srcId="{4DD1868D-C20F-4F98-9449-0AE52DA6D414}" destId="{176667AC-1AE7-41A7-B2E0-629F43DCF76D}" srcOrd="0" destOrd="0" presId="urn:diagrams.loki3.com/BracketList"/>
    <dgm:cxn modelId="{E046570C-9C5C-4C9C-AE70-DF2915B6A4F4}" type="presParOf" srcId="{4DD1868D-C20F-4F98-9449-0AE52DA6D414}" destId="{A9FE1331-D55F-4DFD-AC5A-416DD75E5B72}" srcOrd="1" destOrd="0" presId="urn:diagrams.loki3.com/BracketList"/>
    <dgm:cxn modelId="{975FDE2D-5C12-4019-828B-F1481D516F87}" type="presParOf" srcId="{4DD1868D-C20F-4F98-9449-0AE52DA6D414}" destId="{C7BCDAD9-334F-4FE9-ACEB-D5609D40E49C}" srcOrd="2" destOrd="0" presId="urn:diagrams.loki3.com/BracketList"/>
    <dgm:cxn modelId="{0C0668D2-C94C-4871-8DE3-6AE948F912BA}" type="presParOf" srcId="{4DD1868D-C20F-4F98-9449-0AE52DA6D414}" destId="{C24D8B61-F32F-4A99-8F05-BF5B8D301E30}"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2140CE3-3D6E-4AA0-8E35-089004D82F3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E85BD1B-D055-4A9A-8F41-B9A89770530F}">
      <dgm:prSet phldrT="[Text]"/>
      <dgm:spPr/>
      <dgm:t>
        <a:bodyPr/>
        <a:lstStyle/>
        <a:p>
          <a:r>
            <a:rPr lang="en-US" dirty="0" smtClean="0">
              <a:latin typeface="+mj-lt"/>
            </a:rPr>
            <a:t>Cloud-Only</a:t>
          </a:r>
          <a:endParaRPr lang="en-US" dirty="0">
            <a:latin typeface="+mj-lt"/>
          </a:endParaRPr>
        </a:p>
      </dgm:t>
    </dgm:pt>
    <dgm:pt modelId="{6EF17C6B-04F3-4812-B00E-C02BE12B9132}" type="parTrans" cxnId="{F538376A-E2D8-4D72-977D-5B82AB2839B6}">
      <dgm:prSet/>
      <dgm:spPr/>
      <dgm:t>
        <a:bodyPr/>
        <a:lstStyle/>
        <a:p>
          <a:endParaRPr lang="en-US">
            <a:latin typeface="+mj-lt"/>
          </a:endParaRPr>
        </a:p>
      </dgm:t>
    </dgm:pt>
    <dgm:pt modelId="{27943918-94BE-4C44-9E31-64AF48CE5F17}" type="sibTrans" cxnId="{F538376A-E2D8-4D72-977D-5B82AB2839B6}">
      <dgm:prSet/>
      <dgm:spPr/>
      <dgm:t>
        <a:bodyPr/>
        <a:lstStyle/>
        <a:p>
          <a:endParaRPr lang="en-US">
            <a:latin typeface="+mj-lt"/>
          </a:endParaRPr>
        </a:p>
      </dgm:t>
    </dgm:pt>
    <dgm:pt modelId="{D8B54184-973E-491D-A995-6313EF04C5D7}">
      <dgm:prSet phldrT="[Text]"/>
      <dgm:spPr/>
      <dgm:t>
        <a:bodyPr/>
        <a:lstStyle/>
        <a:p>
          <a:r>
            <a:rPr lang="en-US" dirty="0" smtClean="0">
              <a:latin typeface="+mj-lt"/>
            </a:rPr>
            <a:t>This implementation does not leverage </a:t>
          </a:r>
          <a:r>
            <a:rPr lang="en-US" dirty="0" err="1" smtClean="0">
              <a:latin typeface="+mj-lt"/>
            </a:rPr>
            <a:t>Vnet</a:t>
          </a:r>
          <a:r>
            <a:rPr lang="en-US" dirty="0" smtClean="0">
              <a:latin typeface="+mj-lt"/>
            </a:rPr>
            <a:t> gateways to connect back to the on-premises network or to other Azure </a:t>
          </a:r>
          <a:r>
            <a:rPr lang="en-US" dirty="0" err="1" smtClean="0">
              <a:latin typeface="+mj-lt"/>
            </a:rPr>
            <a:t>Vnets</a:t>
          </a:r>
          <a:r>
            <a:rPr lang="en-US" dirty="0" smtClean="0">
              <a:latin typeface="+mj-lt"/>
            </a:rPr>
            <a:t>. Connection to VMs is obtained through the public endpoints, rather than through a VPN connection.</a:t>
          </a:r>
          <a:endParaRPr lang="en-US" dirty="0">
            <a:latin typeface="+mj-lt"/>
          </a:endParaRPr>
        </a:p>
      </dgm:t>
    </dgm:pt>
    <dgm:pt modelId="{08100301-3E73-47CB-81FC-4BC11B55CB11}" type="parTrans" cxnId="{E781A965-8423-4ED4-9BD7-EB7A9B8BC9A0}">
      <dgm:prSet/>
      <dgm:spPr/>
      <dgm:t>
        <a:bodyPr/>
        <a:lstStyle/>
        <a:p>
          <a:endParaRPr lang="en-US">
            <a:latin typeface="+mj-lt"/>
          </a:endParaRPr>
        </a:p>
      </dgm:t>
    </dgm:pt>
    <dgm:pt modelId="{99E3BD41-295A-4D02-BBD1-BBCB2512160B}" type="sibTrans" cxnId="{E781A965-8423-4ED4-9BD7-EB7A9B8BC9A0}">
      <dgm:prSet/>
      <dgm:spPr/>
      <dgm:t>
        <a:bodyPr/>
        <a:lstStyle/>
        <a:p>
          <a:endParaRPr lang="en-US">
            <a:latin typeface="+mj-lt"/>
          </a:endParaRPr>
        </a:p>
      </dgm:t>
    </dgm:pt>
    <dgm:pt modelId="{FFFE0A55-5CEC-45CA-BF96-3D910F046F89}">
      <dgm:prSet phldrT="[Text]"/>
      <dgm:spPr/>
      <dgm:t>
        <a:bodyPr/>
        <a:lstStyle/>
        <a:p>
          <a:r>
            <a:rPr lang="en-US" dirty="0" smtClean="0">
              <a:latin typeface="+mj-lt"/>
            </a:rPr>
            <a:t>Cross-Premises</a:t>
          </a:r>
          <a:endParaRPr lang="en-US" dirty="0">
            <a:latin typeface="+mj-lt"/>
          </a:endParaRPr>
        </a:p>
      </dgm:t>
    </dgm:pt>
    <dgm:pt modelId="{4A37502B-25F1-425E-8207-B4D9C5A6B953}" type="parTrans" cxnId="{1B5D31FE-460E-43F8-B550-BFBB00BEC481}">
      <dgm:prSet/>
      <dgm:spPr/>
      <dgm:t>
        <a:bodyPr/>
        <a:lstStyle/>
        <a:p>
          <a:endParaRPr lang="en-US">
            <a:latin typeface="+mj-lt"/>
          </a:endParaRPr>
        </a:p>
      </dgm:t>
    </dgm:pt>
    <dgm:pt modelId="{8E1E5B5B-CD5F-44DD-8F2A-EA8D75F0762A}" type="sibTrans" cxnId="{1B5D31FE-460E-43F8-B550-BFBB00BEC481}">
      <dgm:prSet/>
      <dgm:spPr/>
      <dgm:t>
        <a:bodyPr/>
        <a:lstStyle/>
        <a:p>
          <a:endParaRPr lang="en-US">
            <a:latin typeface="+mj-lt"/>
          </a:endParaRPr>
        </a:p>
      </dgm:t>
    </dgm:pt>
    <dgm:pt modelId="{EEE8A562-9605-4921-9DB8-DC7774EF45CB}">
      <dgm:prSet phldrT="[Text]"/>
      <dgm:spPr/>
      <dgm:t>
        <a:bodyPr/>
        <a:lstStyle/>
        <a:p>
          <a:r>
            <a:rPr lang="en-US" dirty="0" smtClean="0">
              <a:latin typeface="+mj-lt"/>
            </a:rPr>
            <a:t>This implementation offers grater flexibility as multi-site, </a:t>
          </a:r>
          <a:r>
            <a:rPr lang="en-US" dirty="0" err="1" smtClean="0">
              <a:latin typeface="+mj-lt"/>
            </a:rPr>
            <a:t>Vnet</a:t>
          </a:r>
          <a:r>
            <a:rPr lang="en-US" dirty="0" smtClean="0">
              <a:latin typeface="+mj-lt"/>
            </a:rPr>
            <a:t> to </a:t>
          </a:r>
          <a:r>
            <a:rPr lang="en-US" dirty="0" err="1" smtClean="0">
              <a:latin typeface="+mj-lt"/>
            </a:rPr>
            <a:t>Vnet</a:t>
          </a:r>
          <a:r>
            <a:rPr lang="en-US" dirty="0" smtClean="0">
              <a:latin typeface="+mj-lt"/>
            </a:rPr>
            <a:t>, and ExpressRoute configurations offer the needed flexibility to extend the on-premises network to the cloud and extend to multiple networks in Azure. Most cross premises connectivity involve a VPN device for a secure connection with the </a:t>
          </a:r>
          <a:r>
            <a:rPr lang="en-US" dirty="0" err="1" smtClean="0">
              <a:latin typeface="+mj-lt"/>
            </a:rPr>
            <a:t>Vnet</a:t>
          </a:r>
          <a:r>
            <a:rPr lang="en-US" dirty="0" smtClean="0">
              <a:latin typeface="+mj-lt"/>
            </a:rPr>
            <a:t>, however, a direct connection using ExpressRoute can be obtained to Azure and bypass the internet altogether.</a:t>
          </a:r>
          <a:endParaRPr lang="en-US" dirty="0">
            <a:latin typeface="+mj-lt"/>
          </a:endParaRPr>
        </a:p>
      </dgm:t>
    </dgm:pt>
    <dgm:pt modelId="{BF70D451-0491-4E9A-9CE9-E9BA6DAF89AB}" type="parTrans" cxnId="{FAD610D8-E4DF-454D-B313-3D6FE63BF392}">
      <dgm:prSet/>
      <dgm:spPr/>
      <dgm:t>
        <a:bodyPr/>
        <a:lstStyle/>
        <a:p>
          <a:endParaRPr lang="en-US">
            <a:latin typeface="+mj-lt"/>
          </a:endParaRPr>
        </a:p>
      </dgm:t>
    </dgm:pt>
    <dgm:pt modelId="{9CB359B6-AC55-4366-A79F-0BF2E79D3BBE}" type="sibTrans" cxnId="{FAD610D8-E4DF-454D-B313-3D6FE63BF392}">
      <dgm:prSet/>
      <dgm:spPr/>
      <dgm:t>
        <a:bodyPr/>
        <a:lstStyle/>
        <a:p>
          <a:endParaRPr lang="en-US">
            <a:latin typeface="+mj-lt"/>
          </a:endParaRPr>
        </a:p>
      </dgm:t>
    </dgm:pt>
    <dgm:pt modelId="{ED9BE67A-4942-4478-9FC3-7A89DC2FD0A0}" type="pres">
      <dgm:prSet presAssocID="{52140CE3-3D6E-4AA0-8E35-089004D82F31}" presName="linear" presStyleCnt="0">
        <dgm:presLayoutVars>
          <dgm:animLvl val="lvl"/>
          <dgm:resizeHandles val="exact"/>
        </dgm:presLayoutVars>
      </dgm:prSet>
      <dgm:spPr/>
      <dgm:t>
        <a:bodyPr/>
        <a:lstStyle/>
        <a:p>
          <a:endParaRPr lang="en-US"/>
        </a:p>
      </dgm:t>
    </dgm:pt>
    <dgm:pt modelId="{C5D4A05A-AB1D-458F-8055-753772ABFE2A}" type="pres">
      <dgm:prSet presAssocID="{9E85BD1B-D055-4A9A-8F41-B9A89770530F}" presName="parentText" presStyleLbl="node1" presStyleIdx="0" presStyleCnt="2">
        <dgm:presLayoutVars>
          <dgm:chMax val="0"/>
          <dgm:bulletEnabled val="1"/>
        </dgm:presLayoutVars>
      </dgm:prSet>
      <dgm:spPr/>
      <dgm:t>
        <a:bodyPr/>
        <a:lstStyle/>
        <a:p>
          <a:endParaRPr lang="en-US"/>
        </a:p>
      </dgm:t>
    </dgm:pt>
    <dgm:pt modelId="{3E43F3D1-C321-40EB-A66F-5B096BFD6A15}" type="pres">
      <dgm:prSet presAssocID="{9E85BD1B-D055-4A9A-8F41-B9A89770530F}" presName="childText" presStyleLbl="revTx" presStyleIdx="0" presStyleCnt="2">
        <dgm:presLayoutVars>
          <dgm:bulletEnabled val="1"/>
        </dgm:presLayoutVars>
      </dgm:prSet>
      <dgm:spPr/>
      <dgm:t>
        <a:bodyPr/>
        <a:lstStyle/>
        <a:p>
          <a:endParaRPr lang="en-US"/>
        </a:p>
      </dgm:t>
    </dgm:pt>
    <dgm:pt modelId="{388508F6-7DB9-4CD3-81E7-370281608380}" type="pres">
      <dgm:prSet presAssocID="{FFFE0A55-5CEC-45CA-BF96-3D910F046F89}" presName="parentText" presStyleLbl="node1" presStyleIdx="1" presStyleCnt="2">
        <dgm:presLayoutVars>
          <dgm:chMax val="0"/>
          <dgm:bulletEnabled val="1"/>
        </dgm:presLayoutVars>
      </dgm:prSet>
      <dgm:spPr/>
      <dgm:t>
        <a:bodyPr/>
        <a:lstStyle/>
        <a:p>
          <a:endParaRPr lang="en-US"/>
        </a:p>
      </dgm:t>
    </dgm:pt>
    <dgm:pt modelId="{9E15239A-812B-412B-9FBA-14C8836D05BE}" type="pres">
      <dgm:prSet presAssocID="{FFFE0A55-5CEC-45CA-BF96-3D910F046F89}" presName="childText" presStyleLbl="revTx" presStyleIdx="1" presStyleCnt="2">
        <dgm:presLayoutVars>
          <dgm:bulletEnabled val="1"/>
        </dgm:presLayoutVars>
      </dgm:prSet>
      <dgm:spPr/>
      <dgm:t>
        <a:bodyPr/>
        <a:lstStyle/>
        <a:p>
          <a:endParaRPr lang="en-US"/>
        </a:p>
      </dgm:t>
    </dgm:pt>
  </dgm:ptLst>
  <dgm:cxnLst>
    <dgm:cxn modelId="{1B5D31FE-460E-43F8-B550-BFBB00BEC481}" srcId="{52140CE3-3D6E-4AA0-8E35-089004D82F31}" destId="{FFFE0A55-5CEC-45CA-BF96-3D910F046F89}" srcOrd="1" destOrd="0" parTransId="{4A37502B-25F1-425E-8207-B4D9C5A6B953}" sibTransId="{8E1E5B5B-CD5F-44DD-8F2A-EA8D75F0762A}"/>
    <dgm:cxn modelId="{CBA72AF8-1461-4C06-9C50-361F58A91DD1}" type="presOf" srcId="{52140CE3-3D6E-4AA0-8E35-089004D82F31}" destId="{ED9BE67A-4942-4478-9FC3-7A89DC2FD0A0}" srcOrd="0" destOrd="0" presId="urn:microsoft.com/office/officeart/2005/8/layout/vList2"/>
    <dgm:cxn modelId="{F538376A-E2D8-4D72-977D-5B82AB2839B6}" srcId="{52140CE3-3D6E-4AA0-8E35-089004D82F31}" destId="{9E85BD1B-D055-4A9A-8F41-B9A89770530F}" srcOrd="0" destOrd="0" parTransId="{6EF17C6B-04F3-4812-B00E-C02BE12B9132}" sibTransId="{27943918-94BE-4C44-9E31-64AF48CE5F17}"/>
    <dgm:cxn modelId="{8E389A35-7838-47AA-BA75-8D4377780FC6}" type="presOf" srcId="{D8B54184-973E-491D-A995-6313EF04C5D7}" destId="{3E43F3D1-C321-40EB-A66F-5B096BFD6A15}" srcOrd="0" destOrd="0" presId="urn:microsoft.com/office/officeart/2005/8/layout/vList2"/>
    <dgm:cxn modelId="{FAD610D8-E4DF-454D-B313-3D6FE63BF392}" srcId="{FFFE0A55-5CEC-45CA-BF96-3D910F046F89}" destId="{EEE8A562-9605-4921-9DB8-DC7774EF45CB}" srcOrd="0" destOrd="0" parTransId="{BF70D451-0491-4E9A-9CE9-E9BA6DAF89AB}" sibTransId="{9CB359B6-AC55-4366-A79F-0BF2E79D3BBE}"/>
    <dgm:cxn modelId="{8FDED3B5-D527-440C-B222-84349D18958C}" type="presOf" srcId="{EEE8A562-9605-4921-9DB8-DC7774EF45CB}" destId="{9E15239A-812B-412B-9FBA-14C8836D05BE}" srcOrd="0" destOrd="0" presId="urn:microsoft.com/office/officeart/2005/8/layout/vList2"/>
    <dgm:cxn modelId="{E781A965-8423-4ED4-9BD7-EB7A9B8BC9A0}" srcId="{9E85BD1B-D055-4A9A-8F41-B9A89770530F}" destId="{D8B54184-973E-491D-A995-6313EF04C5D7}" srcOrd="0" destOrd="0" parTransId="{08100301-3E73-47CB-81FC-4BC11B55CB11}" sibTransId="{99E3BD41-295A-4D02-BBD1-BBCB2512160B}"/>
    <dgm:cxn modelId="{217C2D1C-2720-4D93-8A4B-0C32C9042356}" type="presOf" srcId="{9E85BD1B-D055-4A9A-8F41-B9A89770530F}" destId="{C5D4A05A-AB1D-458F-8055-753772ABFE2A}" srcOrd="0" destOrd="0" presId="urn:microsoft.com/office/officeart/2005/8/layout/vList2"/>
    <dgm:cxn modelId="{6D789AC6-3D29-4F0D-8699-23AE6476267F}" type="presOf" srcId="{FFFE0A55-5CEC-45CA-BF96-3D910F046F89}" destId="{388508F6-7DB9-4CD3-81E7-370281608380}" srcOrd="0" destOrd="0" presId="urn:microsoft.com/office/officeart/2005/8/layout/vList2"/>
    <dgm:cxn modelId="{ABB0351D-8294-4CAB-8BFA-61B38706662D}" type="presParOf" srcId="{ED9BE67A-4942-4478-9FC3-7A89DC2FD0A0}" destId="{C5D4A05A-AB1D-458F-8055-753772ABFE2A}" srcOrd="0" destOrd="0" presId="urn:microsoft.com/office/officeart/2005/8/layout/vList2"/>
    <dgm:cxn modelId="{5EC4FEB3-4B34-4FC2-AC23-5D14FFFA998F}" type="presParOf" srcId="{ED9BE67A-4942-4478-9FC3-7A89DC2FD0A0}" destId="{3E43F3D1-C321-40EB-A66F-5B096BFD6A15}" srcOrd="1" destOrd="0" presId="urn:microsoft.com/office/officeart/2005/8/layout/vList2"/>
    <dgm:cxn modelId="{66933855-C569-4040-BC63-23EFED3FD000}" type="presParOf" srcId="{ED9BE67A-4942-4478-9FC3-7A89DC2FD0A0}" destId="{388508F6-7DB9-4CD3-81E7-370281608380}" srcOrd="2" destOrd="0" presId="urn:microsoft.com/office/officeart/2005/8/layout/vList2"/>
    <dgm:cxn modelId="{0D9FF22B-BB48-47D5-9D6D-0132BEBD5362}" type="presParOf" srcId="{ED9BE67A-4942-4478-9FC3-7A89DC2FD0A0}" destId="{9E15239A-812B-412B-9FBA-14C8836D05BE}"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42CDB5-82AB-4CBA-892F-499CA26BC3B5}">
      <dsp:nvSpPr>
        <dsp:cNvPr id="0" name=""/>
        <dsp:cNvSpPr/>
      </dsp:nvSpPr>
      <dsp:spPr>
        <a:xfrm>
          <a:off x="1370995" y="0"/>
          <a:ext cx="3657756" cy="3657756"/>
        </a:xfrm>
        <a:prstGeom prst="triangl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1F822A-C38C-4E0D-870B-18C4A597F6D7}">
      <dsp:nvSpPr>
        <dsp:cNvPr id="0" name=""/>
        <dsp:cNvSpPr/>
      </dsp:nvSpPr>
      <dsp:spPr>
        <a:xfrm>
          <a:off x="159366" y="366132"/>
          <a:ext cx="8458555" cy="520087"/>
        </a:xfrm>
        <a:prstGeom prst="round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Basic A0-Basic A4: </a:t>
          </a:r>
          <a:r>
            <a:rPr lang="en-US" sz="1400" kern="1200" dirty="0" smtClean="0"/>
            <a:t>1-8 Cores, 768MB – 14GB RAM, 1023GB OS, 20 -240GB Temp Disks Sizes, 1-16 Max Data Disks, 300 IOPS per disk. </a:t>
          </a:r>
          <a:endParaRPr lang="en-US" sz="1400" kern="1200" dirty="0"/>
        </a:p>
      </dsp:txBody>
      <dsp:txXfrm>
        <a:off x="184755" y="391521"/>
        <a:ext cx="8407777" cy="469309"/>
      </dsp:txXfrm>
    </dsp:sp>
    <dsp:sp modelId="{0B817247-B671-48FE-94FB-A4B8093EAEBC}">
      <dsp:nvSpPr>
        <dsp:cNvPr id="0" name=""/>
        <dsp:cNvSpPr/>
      </dsp:nvSpPr>
      <dsp:spPr>
        <a:xfrm>
          <a:off x="159366" y="951230"/>
          <a:ext cx="8458555" cy="520087"/>
        </a:xfrm>
        <a:prstGeom prst="round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Standard A0-Standard A11 (Includes Compute Intensive A8-11): </a:t>
          </a:r>
          <a:r>
            <a:rPr lang="en-US" sz="1400" b="0" kern="1200" dirty="0" smtClean="0"/>
            <a:t>1-16 Cores, 768MB – 112GB RAM, 1023GB OS, 20-382GB Temp Disks Sizes, 1-16 Max Data Disks, 500 IOPS per disk. </a:t>
          </a:r>
          <a:endParaRPr lang="en-US" sz="1400" b="1" kern="1200" dirty="0"/>
        </a:p>
      </dsp:txBody>
      <dsp:txXfrm>
        <a:off x="184755" y="976619"/>
        <a:ext cx="8407777" cy="469309"/>
      </dsp:txXfrm>
    </dsp:sp>
    <dsp:sp modelId="{A61B96C0-4DBE-4A27-807E-3A53AA3DD23B}">
      <dsp:nvSpPr>
        <dsp:cNvPr id="0" name=""/>
        <dsp:cNvSpPr/>
      </dsp:nvSpPr>
      <dsp:spPr>
        <a:xfrm>
          <a:off x="159366" y="1543116"/>
          <a:ext cx="8458555" cy="520087"/>
        </a:xfrm>
        <a:prstGeom prst="round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Standard D1-D4 and D11-D14 (High Memory): </a:t>
          </a:r>
          <a:r>
            <a:rPr lang="en-US" sz="1400" b="0" kern="1200" dirty="0" smtClean="0"/>
            <a:t>1-16 Cores, 3.5GB – 112GB RAM, 1023GB OS, 50-800GB Temp Disks Sizes, 2-32 Max Data Disks, 500 IOPS per disk. </a:t>
          </a:r>
          <a:endParaRPr lang="en-US" sz="1400" b="0" kern="1200" dirty="0"/>
        </a:p>
      </dsp:txBody>
      <dsp:txXfrm>
        <a:off x="184755" y="1568505"/>
        <a:ext cx="8407777" cy="469309"/>
      </dsp:txXfrm>
    </dsp:sp>
    <dsp:sp modelId="{A8C96B8C-8158-49D5-9D4C-569EC190C5D6}">
      <dsp:nvSpPr>
        <dsp:cNvPr id="0" name=""/>
        <dsp:cNvSpPr/>
      </dsp:nvSpPr>
      <dsp:spPr>
        <a:xfrm>
          <a:off x="159366" y="2114640"/>
          <a:ext cx="8458555" cy="520087"/>
        </a:xfrm>
        <a:prstGeom prst="round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Standard DS1-DS4 and DS11-DS14 (Premium Storage): </a:t>
          </a:r>
          <a:r>
            <a:rPr lang="en-US" sz="1400" b="0" kern="1200" dirty="0" smtClean="0"/>
            <a:t>1-16 Cores, 3.5GB – 112GB RAM, 1023GB OS, 7-112GB Temp Disks Sizes, 2-32 Max Data Disks, 3200-50000 IOPS per disk. </a:t>
          </a:r>
          <a:endParaRPr lang="en-US" sz="1400" kern="1200" dirty="0"/>
        </a:p>
      </dsp:txBody>
      <dsp:txXfrm>
        <a:off x="184755" y="2140029"/>
        <a:ext cx="8407777" cy="469309"/>
      </dsp:txXfrm>
    </dsp:sp>
    <dsp:sp modelId="{FEEA5ED0-2810-4347-AB3C-53F159099998}">
      <dsp:nvSpPr>
        <dsp:cNvPr id="0" name=""/>
        <dsp:cNvSpPr/>
      </dsp:nvSpPr>
      <dsp:spPr>
        <a:xfrm>
          <a:off x="159366" y="2706525"/>
          <a:ext cx="8458555" cy="520087"/>
        </a:xfrm>
        <a:prstGeom prst="round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Standard G1 – G5 (High Performance): </a:t>
          </a:r>
          <a:r>
            <a:rPr lang="en-US" sz="1400" b="0" kern="1200" dirty="0" smtClean="0"/>
            <a:t>2-32 Cores, 28GB – 448GB RAM, 1023GB OS, 384-6144GB Temp Disks Sizes, 4-64 Max Data Disks, 500 IOPS per disk. </a:t>
          </a:r>
          <a:endParaRPr lang="en-US" sz="1400" kern="1200" dirty="0"/>
        </a:p>
      </dsp:txBody>
      <dsp:txXfrm>
        <a:off x="184755" y="2731914"/>
        <a:ext cx="8407777" cy="46930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8827F2-09D3-4E08-A90F-965664B0047D}">
      <dsp:nvSpPr>
        <dsp:cNvPr id="0" name=""/>
        <dsp:cNvSpPr/>
      </dsp:nvSpPr>
      <dsp:spPr>
        <a:xfrm>
          <a:off x="42" y="52350"/>
          <a:ext cx="4032678" cy="576000"/>
        </a:xfrm>
        <a:prstGeom prst="rect">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latin typeface="+mj-lt"/>
            </a:rPr>
            <a:t>Affinity Groups (v1)</a:t>
          </a:r>
          <a:endParaRPr lang="en-US" sz="2000" kern="1200" dirty="0">
            <a:latin typeface="+mj-lt"/>
          </a:endParaRPr>
        </a:p>
      </dsp:txBody>
      <dsp:txXfrm>
        <a:off x="42" y="52350"/>
        <a:ext cx="4032678" cy="576000"/>
      </dsp:txXfrm>
    </dsp:sp>
    <dsp:sp modelId="{BF27C3DC-4BE4-4B6C-8499-A3EE4126A247}">
      <dsp:nvSpPr>
        <dsp:cNvPr id="0" name=""/>
        <dsp:cNvSpPr/>
      </dsp:nvSpPr>
      <dsp:spPr>
        <a:xfrm>
          <a:off x="42" y="628350"/>
          <a:ext cx="4032678" cy="3129299"/>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Not enabled for CSP subscriptions</a:t>
          </a:r>
          <a:endParaRPr lang="en-US" sz="2000" kern="1200" dirty="0">
            <a:latin typeface="+mj-lt"/>
          </a:endParaRPr>
        </a:p>
        <a:p>
          <a:pPr marL="228600" lvl="1" indent="-228600" algn="l" defTabSz="889000">
            <a:lnSpc>
              <a:spcPct val="90000"/>
            </a:lnSpc>
            <a:spcBef>
              <a:spcPct val="0"/>
            </a:spcBef>
            <a:spcAft>
              <a:spcPct val="15000"/>
            </a:spcAft>
            <a:buChar char="••"/>
          </a:pPr>
          <a:r>
            <a:rPr lang="en-US" sz="2000" kern="1200" dirty="0" smtClean="0">
              <a:latin typeface="+mj-lt"/>
            </a:rPr>
            <a:t>Places compute and storage of a given VM, always together close to one another.</a:t>
          </a:r>
          <a:endParaRPr lang="en-US" sz="2000" kern="1200" dirty="0">
            <a:latin typeface="+mj-lt"/>
          </a:endParaRPr>
        </a:p>
        <a:p>
          <a:pPr marL="228600" lvl="1" indent="-228600" algn="l" defTabSz="889000">
            <a:lnSpc>
              <a:spcPct val="90000"/>
            </a:lnSpc>
            <a:spcBef>
              <a:spcPct val="0"/>
            </a:spcBef>
            <a:spcAft>
              <a:spcPct val="15000"/>
            </a:spcAft>
            <a:buChar char="••"/>
          </a:pPr>
          <a:r>
            <a:rPr lang="en-US" sz="2000" kern="1200" dirty="0" smtClean="0">
              <a:latin typeface="+mj-lt"/>
            </a:rPr>
            <a:t>By ensuring the VM’s resources reside in the same cluster, latency is reduced and performance is increased.</a:t>
          </a:r>
          <a:endParaRPr lang="en-US" sz="2000" kern="1200" dirty="0">
            <a:latin typeface="+mj-lt"/>
          </a:endParaRPr>
        </a:p>
      </dsp:txBody>
      <dsp:txXfrm>
        <a:off x="42" y="628350"/>
        <a:ext cx="4032678" cy="3129299"/>
      </dsp:txXfrm>
    </dsp:sp>
    <dsp:sp modelId="{64FAF6D0-6C4D-431C-AF60-DCAE7DC65A60}">
      <dsp:nvSpPr>
        <dsp:cNvPr id="0" name=""/>
        <dsp:cNvSpPr/>
      </dsp:nvSpPr>
      <dsp:spPr>
        <a:xfrm>
          <a:off x="4597295" y="52350"/>
          <a:ext cx="4032678" cy="576000"/>
        </a:xfrm>
        <a:prstGeom prst="rect">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latin typeface="+mj-lt"/>
            </a:rPr>
            <a:t>Resource Groups (v2)</a:t>
          </a:r>
          <a:endParaRPr lang="en-US" sz="2000" kern="1200" dirty="0">
            <a:latin typeface="+mj-lt"/>
          </a:endParaRPr>
        </a:p>
      </dsp:txBody>
      <dsp:txXfrm>
        <a:off x="4597295" y="52350"/>
        <a:ext cx="4032678" cy="576000"/>
      </dsp:txXfrm>
    </dsp:sp>
    <dsp:sp modelId="{E7C7E829-11CD-4F78-BC05-A1EC7E488F1C}">
      <dsp:nvSpPr>
        <dsp:cNvPr id="0" name=""/>
        <dsp:cNvSpPr/>
      </dsp:nvSpPr>
      <dsp:spPr>
        <a:xfrm>
          <a:off x="4597295" y="628350"/>
          <a:ext cx="4032678" cy="3129299"/>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Unit of management for operations like deployments, updates, and standard lifecycle operations across a number of different services, such as VMs.</a:t>
          </a:r>
          <a:endParaRPr lang="en-US" sz="2000" kern="1200" dirty="0">
            <a:latin typeface="+mj-lt"/>
          </a:endParaRPr>
        </a:p>
        <a:p>
          <a:pPr marL="228600" lvl="1" indent="-228600" algn="l" defTabSz="889000">
            <a:lnSpc>
              <a:spcPct val="90000"/>
            </a:lnSpc>
            <a:spcBef>
              <a:spcPct val="0"/>
            </a:spcBef>
            <a:spcAft>
              <a:spcPct val="15000"/>
            </a:spcAft>
            <a:buChar char="••"/>
          </a:pPr>
          <a:r>
            <a:rPr lang="en-US" sz="2000" kern="1200" dirty="0" smtClean="0">
              <a:latin typeface="+mj-lt"/>
            </a:rPr>
            <a:t>Enables the creation of a reusable deployment templates to handle infrastructure configuration as code.</a:t>
          </a:r>
          <a:endParaRPr lang="en-US" sz="2000" kern="1200" dirty="0">
            <a:latin typeface="+mj-lt"/>
          </a:endParaRPr>
        </a:p>
      </dsp:txBody>
      <dsp:txXfrm>
        <a:off x="4597295" y="628350"/>
        <a:ext cx="4032678" cy="3129299"/>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6F1AA0-2ADA-41BF-B9C7-9C84064123F2}">
      <dsp:nvSpPr>
        <dsp:cNvPr id="0" name=""/>
        <dsp:cNvSpPr/>
      </dsp:nvSpPr>
      <dsp:spPr>
        <a:xfrm>
          <a:off x="4494" y="246833"/>
          <a:ext cx="2298785" cy="408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kern="1200" dirty="0" smtClean="0">
              <a:latin typeface="+mj-lt"/>
            </a:rPr>
            <a:t>Image Families</a:t>
          </a:r>
          <a:endParaRPr lang="en-US" sz="2000" kern="1200" dirty="0">
            <a:latin typeface="+mj-lt"/>
          </a:endParaRPr>
        </a:p>
      </dsp:txBody>
      <dsp:txXfrm>
        <a:off x="4494" y="246833"/>
        <a:ext cx="2298785" cy="408375"/>
      </dsp:txXfrm>
    </dsp:sp>
    <dsp:sp modelId="{D4F7CA77-DFAF-45CB-ABD2-97A8F01ACD75}">
      <dsp:nvSpPr>
        <dsp:cNvPr id="0" name=""/>
        <dsp:cNvSpPr/>
      </dsp:nvSpPr>
      <dsp:spPr>
        <a:xfrm>
          <a:off x="2303279" y="68169"/>
          <a:ext cx="459757" cy="765703"/>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1BA6EEF-BB6F-464D-ADE3-715ABBEBFB5E}">
      <dsp:nvSpPr>
        <dsp:cNvPr id="0" name=""/>
        <dsp:cNvSpPr/>
      </dsp:nvSpPr>
      <dsp:spPr>
        <a:xfrm>
          <a:off x="2946939" y="68169"/>
          <a:ext cx="6252696" cy="76570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VHDs managed and supported by Microsoft. Some may include pre-installed software and configuration. </a:t>
          </a:r>
          <a:endParaRPr lang="en-US" sz="2000" kern="1200" dirty="0">
            <a:latin typeface="+mj-lt"/>
          </a:endParaRPr>
        </a:p>
      </dsp:txBody>
      <dsp:txXfrm>
        <a:off x="2946939" y="68169"/>
        <a:ext cx="6252696" cy="765703"/>
      </dsp:txXfrm>
    </dsp:sp>
    <dsp:sp modelId="{98DE35D3-4000-43EB-94D0-C18A89259E40}">
      <dsp:nvSpPr>
        <dsp:cNvPr id="0" name=""/>
        <dsp:cNvSpPr/>
      </dsp:nvSpPr>
      <dsp:spPr>
        <a:xfrm>
          <a:off x="4494" y="1390817"/>
          <a:ext cx="2298785" cy="408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kern="1200" dirty="0" smtClean="0">
              <a:latin typeface="+mj-lt"/>
            </a:rPr>
            <a:t>Partner Images</a:t>
          </a:r>
          <a:endParaRPr lang="en-US" sz="2000" kern="1200" dirty="0">
            <a:latin typeface="+mj-lt"/>
          </a:endParaRPr>
        </a:p>
      </dsp:txBody>
      <dsp:txXfrm>
        <a:off x="4494" y="1390817"/>
        <a:ext cx="2298785" cy="408375"/>
      </dsp:txXfrm>
    </dsp:sp>
    <dsp:sp modelId="{4F92CA34-CFF7-4B62-AC12-9219960218FF}">
      <dsp:nvSpPr>
        <dsp:cNvPr id="0" name=""/>
        <dsp:cNvSpPr/>
      </dsp:nvSpPr>
      <dsp:spPr>
        <a:xfrm>
          <a:off x="2303279" y="905872"/>
          <a:ext cx="459757" cy="1378265"/>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01809A-9F3A-42FD-9327-EE96E0EEAC4F}">
      <dsp:nvSpPr>
        <dsp:cNvPr id="0" name=""/>
        <dsp:cNvSpPr/>
      </dsp:nvSpPr>
      <dsp:spPr>
        <a:xfrm>
          <a:off x="2946939" y="905872"/>
          <a:ext cx="6252696" cy="1378265"/>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VHDs uploaded by partners for application consumption by the Azure customer. VMs deployed using partner images are not deployed on the same cluster or clusters as other VM workloads. </a:t>
          </a:r>
          <a:endParaRPr lang="en-US" sz="2000" kern="1200" dirty="0">
            <a:latin typeface="+mj-lt"/>
          </a:endParaRPr>
        </a:p>
      </dsp:txBody>
      <dsp:txXfrm>
        <a:off x="2946939" y="905872"/>
        <a:ext cx="6252696" cy="1378265"/>
      </dsp:txXfrm>
    </dsp:sp>
    <dsp:sp modelId="{5227F8DD-3E3D-48E1-B5A9-33459A3530FA}">
      <dsp:nvSpPr>
        <dsp:cNvPr id="0" name=""/>
        <dsp:cNvSpPr/>
      </dsp:nvSpPr>
      <dsp:spPr>
        <a:xfrm>
          <a:off x="4494" y="2534801"/>
          <a:ext cx="2298785" cy="408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kern="1200" dirty="0" smtClean="0">
              <a:latin typeface="+mj-lt"/>
            </a:rPr>
            <a:t>Latest Images</a:t>
          </a:r>
          <a:endParaRPr lang="en-US" sz="2000" kern="1200" dirty="0">
            <a:latin typeface="+mj-lt"/>
          </a:endParaRPr>
        </a:p>
      </dsp:txBody>
      <dsp:txXfrm>
        <a:off x="4494" y="2534801"/>
        <a:ext cx="2298785" cy="408375"/>
      </dsp:txXfrm>
    </dsp:sp>
    <dsp:sp modelId="{7C9921C5-7AF6-47A3-9CC9-1A694D9FA311}">
      <dsp:nvSpPr>
        <dsp:cNvPr id="0" name=""/>
        <dsp:cNvSpPr/>
      </dsp:nvSpPr>
      <dsp:spPr>
        <a:xfrm>
          <a:off x="2303279" y="2356137"/>
          <a:ext cx="459757" cy="765703"/>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A99279-4F1D-432F-950F-20C99441D246}">
      <dsp:nvSpPr>
        <dsp:cNvPr id="0" name=""/>
        <dsp:cNvSpPr/>
      </dsp:nvSpPr>
      <dsp:spPr>
        <a:xfrm>
          <a:off x="2946939" y="2356137"/>
          <a:ext cx="6252696" cy="76570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Images are kept as versions in Azure. Typically, you would want to choose the latest image.</a:t>
          </a:r>
          <a:endParaRPr lang="en-US" sz="2000" kern="1200" dirty="0">
            <a:latin typeface="+mj-lt"/>
          </a:endParaRPr>
        </a:p>
      </dsp:txBody>
      <dsp:txXfrm>
        <a:off x="2946939" y="2356137"/>
        <a:ext cx="6252696" cy="765703"/>
      </dsp:txXfrm>
    </dsp:sp>
    <dsp:sp modelId="{176667AC-1AE7-41A7-B2E0-629F43DCF76D}">
      <dsp:nvSpPr>
        <dsp:cNvPr id="0" name=""/>
        <dsp:cNvSpPr/>
      </dsp:nvSpPr>
      <dsp:spPr>
        <a:xfrm>
          <a:off x="4494" y="3373278"/>
          <a:ext cx="2298785" cy="717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kern="1200" dirty="0" smtClean="0">
              <a:latin typeface="+mj-lt"/>
            </a:rPr>
            <a:t>Customized Images</a:t>
          </a:r>
          <a:endParaRPr lang="en-US" sz="2000" kern="1200" dirty="0">
            <a:latin typeface="+mj-lt"/>
          </a:endParaRPr>
        </a:p>
      </dsp:txBody>
      <dsp:txXfrm>
        <a:off x="4494" y="3373278"/>
        <a:ext cx="2298785" cy="717750"/>
      </dsp:txXfrm>
    </dsp:sp>
    <dsp:sp modelId="{A9FE1331-D55F-4DFD-AC5A-416DD75E5B72}">
      <dsp:nvSpPr>
        <dsp:cNvPr id="0" name=""/>
        <dsp:cNvSpPr/>
      </dsp:nvSpPr>
      <dsp:spPr>
        <a:xfrm>
          <a:off x="2303279" y="3193840"/>
          <a:ext cx="459757" cy="1076625"/>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24D8B61-F32F-4A99-8F05-BF5B8D301E30}">
      <dsp:nvSpPr>
        <dsp:cNvPr id="0" name=""/>
        <dsp:cNvSpPr/>
      </dsp:nvSpPr>
      <dsp:spPr>
        <a:xfrm>
          <a:off x="2946939" y="3193840"/>
          <a:ext cx="6252696" cy="1076625"/>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Customer uploaded VHDs to leverage their own images. This is due to internal security, standard costs, and licensing scenarios. </a:t>
          </a:r>
          <a:endParaRPr lang="en-US" sz="2000" kern="1200" dirty="0">
            <a:latin typeface="+mj-lt"/>
          </a:endParaRPr>
        </a:p>
      </dsp:txBody>
      <dsp:txXfrm>
        <a:off x="2946939" y="3193840"/>
        <a:ext cx="6252696" cy="107662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D4A05A-AB1D-458F-8055-753772ABFE2A}">
      <dsp:nvSpPr>
        <dsp:cNvPr id="0" name=""/>
        <dsp:cNvSpPr/>
      </dsp:nvSpPr>
      <dsp:spPr>
        <a:xfrm>
          <a:off x="0" y="232759"/>
          <a:ext cx="8630016" cy="61775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latin typeface="+mj-lt"/>
            </a:rPr>
            <a:t>Cloud-Only</a:t>
          </a:r>
          <a:endParaRPr lang="en-US" sz="2400" kern="1200" dirty="0">
            <a:latin typeface="+mj-lt"/>
          </a:endParaRPr>
        </a:p>
      </dsp:txBody>
      <dsp:txXfrm>
        <a:off x="30157" y="262916"/>
        <a:ext cx="8569702" cy="557445"/>
      </dsp:txXfrm>
    </dsp:sp>
    <dsp:sp modelId="{3E43F3D1-C321-40EB-A66F-5B096BFD6A15}">
      <dsp:nvSpPr>
        <dsp:cNvPr id="0" name=""/>
        <dsp:cNvSpPr/>
      </dsp:nvSpPr>
      <dsp:spPr>
        <a:xfrm>
          <a:off x="0" y="850519"/>
          <a:ext cx="8630016" cy="9439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4003"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dirty="0" smtClean="0">
              <a:latin typeface="+mj-lt"/>
            </a:rPr>
            <a:t>This implementation does not leverage </a:t>
          </a:r>
          <a:r>
            <a:rPr lang="en-US" sz="1900" kern="1200" dirty="0" err="1" smtClean="0">
              <a:latin typeface="+mj-lt"/>
            </a:rPr>
            <a:t>Vnet</a:t>
          </a:r>
          <a:r>
            <a:rPr lang="en-US" sz="1900" kern="1200" dirty="0" smtClean="0">
              <a:latin typeface="+mj-lt"/>
            </a:rPr>
            <a:t> gateways to connect back to the on-premises network or to other Azure </a:t>
          </a:r>
          <a:r>
            <a:rPr lang="en-US" sz="1900" kern="1200" dirty="0" err="1" smtClean="0">
              <a:latin typeface="+mj-lt"/>
            </a:rPr>
            <a:t>Vnets</a:t>
          </a:r>
          <a:r>
            <a:rPr lang="en-US" sz="1900" kern="1200" dirty="0" smtClean="0">
              <a:latin typeface="+mj-lt"/>
            </a:rPr>
            <a:t>. Connection to VMs is obtained through the public endpoints, rather than through a VPN connection.</a:t>
          </a:r>
          <a:endParaRPr lang="en-US" sz="1900" kern="1200" dirty="0">
            <a:latin typeface="+mj-lt"/>
          </a:endParaRPr>
        </a:p>
      </dsp:txBody>
      <dsp:txXfrm>
        <a:off x="0" y="850519"/>
        <a:ext cx="8630016" cy="943920"/>
      </dsp:txXfrm>
    </dsp:sp>
    <dsp:sp modelId="{388508F6-7DB9-4CD3-81E7-370281608380}">
      <dsp:nvSpPr>
        <dsp:cNvPr id="0" name=""/>
        <dsp:cNvSpPr/>
      </dsp:nvSpPr>
      <dsp:spPr>
        <a:xfrm>
          <a:off x="0" y="1794439"/>
          <a:ext cx="8630016" cy="617759"/>
        </a:xfrm>
        <a:prstGeom prst="round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a:lnSpc>
              <a:spcPct val="90000"/>
            </a:lnSpc>
            <a:spcBef>
              <a:spcPct val="0"/>
            </a:spcBef>
            <a:spcAft>
              <a:spcPct val="35000"/>
            </a:spcAft>
          </a:pPr>
          <a:r>
            <a:rPr lang="en-US" sz="2400" kern="1200" dirty="0" smtClean="0">
              <a:latin typeface="+mj-lt"/>
            </a:rPr>
            <a:t>Cross-Premises</a:t>
          </a:r>
          <a:endParaRPr lang="en-US" sz="2400" kern="1200" dirty="0">
            <a:latin typeface="+mj-lt"/>
          </a:endParaRPr>
        </a:p>
      </dsp:txBody>
      <dsp:txXfrm>
        <a:off x="30157" y="1824596"/>
        <a:ext cx="8569702" cy="557445"/>
      </dsp:txXfrm>
    </dsp:sp>
    <dsp:sp modelId="{9E15239A-812B-412B-9FBA-14C8836D05BE}">
      <dsp:nvSpPr>
        <dsp:cNvPr id="0" name=""/>
        <dsp:cNvSpPr/>
      </dsp:nvSpPr>
      <dsp:spPr>
        <a:xfrm>
          <a:off x="0" y="2412199"/>
          <a:ext cx="8630016" cy="18381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4003"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dirty="0" smtClean="0">
              <a:latin typeface="+mj-lt"/>
            </a:rPr>
            <a:t>This implementation offers grater flexibility as multi-site, </a:t>
          </a:r>
          <a:r>
            <a:rPr lang="en-US" sz="1900" kern="1200" dirty="0" err="1" smtClean="0">
              <a:latin typeface="+mj-lt"/>
            </a:rPr>
            <a:t>Vnet</a:t>
          </a:r>
          <a:r>
            <a:rPr lang="en-US" sz="1900" kern="1200" dirty="0" smtClean="0">
              <a:latin typeface="+mj-lt"/>
            </a:rPr>
            <a:t> to </a:t>
          </a:r>
          <a:r>
            <a:rPr lang="en-US" sz="1900" kern="1200" dirty="0" err="1" smtClean="0">
              <a:latin typeface="+mj-lt"/>
            </a:rPr>
            <a:t>Vnet</a:t>
          </a:r>
          <a:r>
            <a:rPr lang="en-US" sz="1900" kern="1200" dirty="0" smtClean="0">
              <a:latin typeface="+mj-lt"/>
            </a:rPr>
            <a:t>, and ExpressRoute configurations offer the needed flexibility to extend the on-premises network to the cloud and extend to multiple networks in Azure. Most cross premises connectivity involve a VPN device for a secure connection with the </a:t>
          </a:r>
          <a:r>
            <a:rPr lang="en-US" sz="1900" kern="1200" dirty="0" err="1" smtClean="0">
              <a:latin typeface="+mj-lt"/>
            </a:rPr>
            <a:t>Vnet</a:t>
          </a:r>
          <a:r>
            <a:rPr lang="en-US" sz="1900" kern="1200" dirty="0" smtClean="0">
              <a:latin typeface="+mj-lt"/>
            </a:rPr>
            <a:t>, however, a direct connection using ExpressRoute can be obtained to Azure and bypass the internet altogether.</a:t>
          </a:r>
          <a:endParaRPr lang="en-US" sz="1900" kern="1200" dirty="0">
            <a:latin typeface="+mj-lt"/>
          </a:endParaRPr>
        </a:p>
      </dsp:txBody>
      <dsp:txXfrm>
        <a:off x="0" y="2412199"/>
        <a:ext cx="8630016" cy="1838160"/>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11574"/>
            <a:ext cx="2971800" cy="457200"/>
          </a:xfrm>
          <a:prstGeom prst="rect">
            <a:avLst/>
          </a:prstGeom>
        </p:spPr>
        <p:txBody>
          <a:bodyPr vert="horz" lIns="91440" tIns="45720" rIns="91440" bIns="45720" rtlCol="0"/>
          <a:lstStyle>
            <a:lvl1pPr algn="l">
              <a:defRPr sz="1200"/>
            </a:lvl1pPr>
          </a:lstStyle>
          <a:p>
            <a:endParaRPr lang="en-US" dirty="0">
              <a:latin typeface="Segoe UI" pitchFamily="34" charset="0"/>
            </a:endParaRP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C8D045D-9A66-44E7-900A-FC6D0BD4E54A}" type="datetime8">
              <a:rPr lang="en-US" smtClean="0">
                <a:latin typeface="Segoe UI" pitchFamily="34" charset="0"/>
              </a:rPr>
              <a:t>1/14/2016 10:33 PM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38EEC551-8CDA-4EB6-89BB-2A86C9F091C8}" type="datetime8">
              <a:rPr lang="en-US" smtClean="0"/>
              <a:t>1/14/2016 10:33 PM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D0596E5-6523-4DD8-A9ED-0418BD42519C}" type="datetime8">
              <a:rPr lang="en-US" smtClean="0"/>
              <a:t>1/14/2016 10:33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1</a:t>
            </a:fld>
            <a:endParaRPr lang="en-US" dirty="0"/>
          </a:p>
        </p:txBody>
      </p:sp>
    </p:spTree>
    <p:extLst>
      <p:ext uri="{BB962C8B-B14F-4D97-AF65-F5344CB8AC3E}">
        <p14:creationId xmlns:p14="http://schemas.microsoft.com/office/powerpoint/2010/main" val="13429315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5416BA-65F7-274A-AD61-D0FA78F3AA6E}" type="slidenum">
              <a:rPr lang="en-US"/>
              <a:pPr/>
              <a:t>27</a:t>
            </a:fld>
            <a:endParaRPr lang="en-US" dirty="0"/>
          </a:p>
        </p:txBody>
      </p:sp>
    </p:spTree>
    <p:extLst>
      <p:ext uri="{BB962C8B-B14F-4D97-AF65-F5344CB8AC3E}">
        <p14:creationId xmlns:p14="http://schemas.microsoft.com/office/powerpoint/2010/main" val="1418607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a:xfrm>
            <a:off x="0" y="0"/>
            <a:ext cx="2971800" cy="457200"/>
          </a:xfrm>
          <a:prstGeom prst="rect">
            <a:avLst/>
          </a:prstGeom>
        </p:spPr>
        <p:txBody>
          <a:bodyPr/>
          <a:lstStyle/>
          <a:p>
            <a:endParaRPr lang="en-US" dirty="0">
              <a:solidFill>
                <a:prstClr val="black"/>
              </a:solidFill>
            </a:endParaRPr>
          </a:p>
        </p:txBody>
      </p:sp>
      <p:sp>
        <p:nvSpPr>
          <p:cNvPr id="5" name="Date Placeholder 4"/>
          <p:cNvSpPr>
            <a:spLocks noGrp="1"/>
          </p:cNvSpPr>
          <p:nvPr>
            <p:ph type="dt" idx="11"/>
          </p:nvPr>
        </p:nvSpPr>
        <p:spPr/>
        <p:txBody>
          <a:bodyPr/>
          <a:lstStyle/>
          <a:p>
            <a:fld id="{8A17D118-1690-458F-B4D2-F9DA5D6F5033}" type="datetime8">
              <a:rPr lang="en-US" smtClean="0">
                <a:solidFill>
                  <a:prstClr val="black"/>
                </a:solidFill>
              </a:rPr>
              <a:pPr/>
              <a:t>1/14/2016 10:33 PM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29</a:t>
            </a:fld>
            <a:endParaRPr lang="en-US" dirty="0">
              <a:solidFill>
                <a:prstClr val="black"/>
              </a:solidFill>
            </a:endParaRPr>
          </a:p>
        </p:txBody>
      </p:sp>
      <p:sp>
        <p:nvSpPr>
          <p:cNvPr id="6" name="Footer Placeholder 5"/>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3467051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1/14/2016 10:33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a:t>
            </a:fld>
            <a:endParaRPr lang="en-US" dirty="0"/>
          </a:p>
        </p:txBody>
      </p:sp>
    </p:spTree>
    <p:extLst>
      <p:ext uri="{BB962C8B-B14F-4D97-AF65-F5344CB8AC3E}">
        <p14:creationId xmlns:p14="http://schemas.microsoft.com/office/powerpoint/2010/main" val="42674130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1/14/2016 10:33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a:t>
            </a:fld>
            <a:endParaRPr lang="en-US" dirty="0"/>
          </a:p>
        </p:txBody>
      </p:sp>
    </p:spTree>
    <p:extLst>
      <p:ext uri="{BB962C8B-B14F-4D97-AF65-F5344CB8AC3E}">
        <p14:creationId xmlns:p14="http://schemas.microsoft.com/office/powerpoint/2010/main" val="75947926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37666986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defTabSz="943002">
              <a:spcAft>
                <a:spcPts val="344"/>
              </a:spcAft>
              <a:defRPr/>
            </a:pPr>
            <a:endParaRPr lang="en-US" dirty="0"/>
          </a:p>
        </p:txBody>
      </p:sp>
      <p:sp>
        <p:nvSpPr>
          <p:cNvPr id="4" name="Footer Placeholder 3"/>
          <p:cNvSpPr>
            <a:spLocks noGrp="1"/>
          </p:cNvSpPr>
          <p:nvPr>
            <p:ph type="ftr" sz="quarter" idx="10"/>
          </p:nvPr>
        </p:nvSpPr>
        <p:spPr/>
        <p:txBody>
          <a:bodyPr/>
          <a:lstStyle/>
          <a:p>
            <a:pPr defTabSz="924154"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1/14/2016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38444357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1/14/2016 10:33 PM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22</a:t>
            </a:fld>
            <a:endParaRPr lang="en-US" dirty="0"/>
          </a:p>
        </p:txBody>
      </p:sp>
    </p:spTree>
    <p:extLst>
      <p:ext uri="{BB962C8B-B14F-4D97-AF65-F5344CB8AC3E}">
        <p14:creationId xmlns:p14="http://schemas.microsoft.com/office/powerpoint/2010/main" val="941788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1/14/2016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23</a:t>
            </a:fld>
            <a:endParaRPr lang="en-US" dirty="0"/>
          </a:p>
        </p:txBody>
      </p:sp>
    </p:spTree>
    <p:extLst>
      <p:ext uri="{BB962C8B-B14F-4D97-AF65-F5344CB8AC3E}">
        <p14:creationId xmlns:p14="http://schemas.microsoft.com/office/powerpoint/2010/main" val="22856077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1/14/2016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24</a:t>
            </a:fld>
            <a:endParaRPr lang="en-US" dirty="0"/>
          </a:p>
        </p:txBody>
      </p:sp>
    </p:spTree>
    <p:extLst>
      <p:ext uri="{BB962C8B-B14F-4D97-AF65-F5344CB8AC3E}">
        <p14:creationId xmlns:p14="http://schemas.microsoft.com/office/powerpoint/2010/main" val="1104119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5416BA-65F7-274A-AD61-D0FA78F3AA6E}" type="slidenum">
              <a:rPr lang="en-US"/>
              <a:pPr/>
              <a:t>26</a:t>
            </a:fld>
            <a:endParaRPr lang="en-US" dirty="0"/>
          </a:p>
        </p:txBody>
      </p:sp>
    </p:spTree>
    <p:extLst>
      <p:ext uri="{BB962C8B-B14F-4D97-AF65-F5344CB8AC3E}">
        <p14:creationId xmlns:p14="http://schemas.microsoft.com/office/powerpoint/2010/main" val="7176747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5.xml"/><Relationship Id="rId4" Type="http://schemas.openxmlformats.org/officeDocument/2006/relationships/image" Target="../media/image9.png"/></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6.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8.xml"/><Relationship Id="rId4" Type="http://schemas.openxmlformats.org/officeDocument/2006/relationships/image" Target="../media/image9.png"/></Relationships>
</file>

<file path=ppt/slideLayouts/_rels/slideLayout17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8.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2.png"/><Relationship Id="rId1" Type="http://schemas.openxmlformats.org/officeDocument/2006/relationships/slideMaster" Target="../slideMasters/slideMaster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4.emf"/><Relationship Id="rId4" Type="http://schemas.openxmlformats.org/officeDocument/2006/relationships/oleObject" Target="../embeddings/oleObject1.bin"/></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6.bin"/><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hoto_Option">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366168" y="2125677"/>
            <a:ext cx="7314889" cy="1828800"/>
          </a:xfrm>
          <a:noFill/>
        </p:spPr>
        <p:txBody>
          <a:bodyPr lIns="146304" tIns="91440" rIns="146304" bIns="91440" anchor="t" anchorCtr="0"/>
          <a:lstStyle>
            <a:lvl1pPr>
              <a:defRPr sz="6400" spc="-100" baseline="0">
                <a:gradFill>
                  <a:gsLst>
                    <a:gs pos="16162">
                      <a:schemeClr val="tx1"/>
                    </a:gs>
                    <a:gs pos="43000">
                      <a:schemeClr val="tx1"/>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auto">
          <a:xfrm>
            <a:off x="366168" y="3954457"/>
            <a:ext cx="7314889" cy="1737360"/>
          </a:xfrm>
        </p:spPr>
        <p:txBody>
          <a:bodyPr tIns="109728" bIns="109728">
            <a:noAutofit/>
          </a:bodyPr>
          <a:lstStyle>
            <a:lvl1pPr marL="0" indent="0">
              <a:spcBef>
                <a:spcPts val="0"/>
              </a:spcBef>
              <a:buNone/>
              <a:defRPr sz="3733">
                <a:gradFill>
                  <a:gsLst>
                    <a:gs pos="16162">
                      <a:schemeClr val="tx1"/>
                    </a:gs>
                    <a:gs pos="43000">
                      <a:schemeClr val="tx1"/>
                    </a:gs>
                  </a:gsLst>
                  <a:lin ang="5400000" scaled="0"/>
                </a:gradFill>
              </a:defRPr>
            </a:lvl1pPr>
          </a:lstStyle>
          <a:p>
            <a:pPr lvl="0"/>
            <a:r>
              <a:rPr lang="en-US" dirty="0" smtClean="0"/>
              <a:t>Speaker 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54844" y="6240462"/>
            <a:ext cx="1371599" cy="274320"/>
          </a:xfrm>
          <a:prstGeom prst="rect">
            <a:avLst/>
          </a:prstGeom>
        </p:spPr>
      </p:pic>
      <p:grpSp>
        <p:nvGrpSpPr>
          <p:cNvPr id="4" name="Group 3"/>
          <p:cNvGrpSpPr/>
          <p:nvPr userDrawn="1"/>
        </p:nvGrpSpPr>
        <p:grpSpPr>
          <a:xfrm>
            <a:off x="7681056" y="2217123"/>
            <a:ext cx="4414675" cy="3383236"/>
            <a:chOff x="6362728" y="1485604"/>
            <a:chExt cx="5396739" cy="4275173"/>
          </a:xfrm>
        </p:grpSpPr>
        <p:sp>
          <p:nvSpPr>
            <p:cNvPr id="12" name="Freeform 11"/>
            <p:cNvSpPr>
              <a:spLocks/>
            </p:cNvSpPr>
            <p:nvPr userDrawn="1"/>
          </p:nvSpPr>
          <p:spPr bwMode="auto">
            <a:xfrm>
              <a:off x="10286428" y="2540869"/>
              <a:ext cx="1228270" cy="499194"/>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2400"/>
            </a:p>
          </p:txBody>
        </p:sp>
        <p:grpSp>
          <p:nvGrpSpPr>
            <p:cNvPr id="13" name="Group 12"/>
            <p:cNvGrpSpPr/>
            <p:nvPr userDrawn="1"/>
          </p:nvGrpSpPr>
          <p:grpSpPr bwMode="auto">
            <a:xfrm>
              <a:off x="6362728" y="3629515"/>
              <a:ext cx="5396739" cy="2131262"/>
              <a:chOff x="8040688" y="7151688"/>
              <a:chExt cx="6745287" cy="2663825"/>
            </a:xfrm>
          </p:grpSpPr>
          <p:sp>
            <p:nvSpPr>
              <p:cNvPr id="14" name="Freeform 5"/>
              <p:cNvSpPr>
                <a:spLocks noEditPoints="1"/>
              </p:cNvSpPr>
              <p:nvPr userDrawn="1"/>
            </p:nvSpPr>
            <p:spPr bwMode="auto">
              <a:xfrm>
                <a:off x="10498138" y="7808913"/>
                <a:ext cx="776287" cy="774700"/>
              </a:xfrm>
              <a:custGeom>
                <a:avLst/>
                <a:gdLst>
                  <a:gd name="T0" fmla="*/ 50 w 221"/>
                  <a:gd name="T1" fmla="*/ 202 h 220"/>
                  <a:gd name="T2" fmla="*/ 73 w 221"/>
                  <a:gd name="T3" fmla="*/ 186 h 220"/>
                  <a:gd name="T4" fmla="*/ 86 w 221"/>
                  <a:gd name="T5" fmla="*/ 183 h 220"/>
                  <a:gd name="T6" fmla="*/ 95 w 221"/>
                  <a:gd name="T7" fmla="*/ 185 h 220"/>
                  <a:gd name="T8" fmla="*/ 109 w 221"/>
                  <a:gd name="T9" fmla="*/ 214 h 220"/>
                  <a:gd name="T10" fmla="*/ 133 w 221"/>
                  <a:gd name="T11" fmla="*/ 218 h 220"/>
                  <a:gd name="T12" fmla="*/ 138 w 221"/>
                  <a:gd name="T13" fmla="*/ 191 h 220"/>
                  <a:gd name="T14" fmla="*/ 145 w 221"/>
                  <a:gd name="T15" fmla="*/ 179 h 220"/>
                  <a:gd name="T16" fmla="*/ 153 w 221"/>
                  <a:gd name="T17" fmla="*/ 174 h 220"/>
                  <a:gd name="T18" fmla="*/ 183 w 221"/>
                  <a:gd name="T19" fmla="*/ 184 h 220"/>
                  <a:gd name="T20" fmla="*/ 202 w 221"/>
                  <a:gd name="T21" fmla="*/ 170 h 220"/>
                  <a:gd name="T22" fmla="*/ 187 w 221"/>
                  <a:gd name="T23" fmla="*/ 148 h 220"/>
                  <a:gd name="T24" fmla="*/ 183 w 221"/>
                  <a:gd name="T25" fmla="*/ 134 h 220"/>
                  <a:gd name="T26" fmla="*/ 186 w 221"/>
                  <a:gd name="T27" fmla="*/ 125 h 220"/>
                  <a:gd name="T28" fmla="*/ 215 w 221"/>
                  <a:gd name="T29" fmla="*/ 111 h 220"/>
                  <a:gd name="T30" fmla="*/ 218 w 221"/>
                  <a:gd name="T31" fmla="*/ 88 h 220"/>
                  <a:gd name="T32" fmla="*/ 191 w 221"/>
                  <a:gd name="T33" fmla="*/ 83 h 220"/>
                  <a:gd name="T34" fmla="*/ 179 w 221"/>
                  <a:gd name="T35" fmla="*/ 76 h 220"/>
                  <a:gd name="T36" fmla="*/ 175 w 221"/>
                  <a:gd name="T37" fmla="*/ 67 h 220"/>
                  <a:gd name="T38" fmla="*/ 185 w 221"/>
                  <a:gd name="T39" fmla="*/ 37 h 220"/>
                  <a:gd name="T40" fmla="*/ 171 w 221"/>
                  <a:gd name="T41" fmla="*/ 18 h 220"/>
                  <a:gd name="T42" fmla="*/ 148 w 221"/>
                  <a:gd name="T43" fmla="*/ 34 h 220"/>
                  <a:gd name="T44" fmla="*/ 135 w 221"/>
                  <a:gd name="T45" fmla="*/ 37 h 220"/>
                  <a:gd name="T46" fmla="*/ 126 w 221"/>
                  <a:gd name="T47" fmla="*/ 34 h 220"/>
                  <a:gd name="T48" fmla="*/ 112 w 221"/>
                  <a:gd name="T49" fmla="*/ 6 h 220"/>
                  <a:gd name="T50" fmla="*/ 88 w 221"/>
                  <a:gd name="T51" fmla="*/ 2 h 220"/>
                  <a:gd name="T52" fmla="*/ 83 w 221"/>
                  <a:gd name="T53" fmla="*/ 29 h 220"/>
                  <a:gd name="T54" fmla="*/ 68 w 221"/>
                  <a:gd name="T55" fmla="*/ 46 h 220"/>
                  <a:gd name="T56" fmla="*/ 38 w 221"/>
                  <a:gd name="T57" fmla="*/ 35 h 220"/>
                  <a:gd name="T58" fmla="*/ 19 w 221"/>
                  <a:gd name="T59" fmla="*/ 49 h 220"/>
                  <a:gd name="T60" fmla="*/ 34 w 221"/>
                  <a:gd name="T61" fmla="*/ 72 h 220"/>
                  <a:gd name="T62" fmla="*/ 35 w 221"/>
                  <a:gd name="T63" fmla="*/ 96 h 220"/>
                  <a:gd name="T64" fmla="*/ 6 w 221"/>
                  <a:gd name="T65" fmla="*/ 109 h 220"/>
                  <a:gd name="T66" fmla="*/ 3 w 221"/>
                  <a:gd name="T67" fmla="*/ 132 h 220"/>
                  <a:gd name="T68" fmla="*/ 30 w 221"/>
                  <a:gd name="T69" fmla="*/ 137 h 220"/>
                  <a:gd name="T70" fmla="*/ 46 w 221"/>
                  <a:gd name="T71" fmla="*/ 152 h 220"/>
                  <a:gd name="T72" fmla="*/ 46 w 221"/>
                  <a:gd name="T73" fmla="*/ 166 h 220"/>
                  <a:gd name="T74" fmla="*/ 37 w 221"/>
                  <a:gd name="T75" fmla="*/ 192 h 220"/>
                  <a:gd name="T76" fmla="*/ 78 w 221"/>
                  <a:gd name="T77" fmla="*/ 85 h 220"/>
                  <a:gd name="T78" fmla="*/ 142 w 221"/>
                  <a:gd name="T79" fmla="*/ 1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220">
                    <a:moveTo>
                      <a:pt x="37" y="192"/>
                    </a:moveTo>
                    <a:cubicBezTo>
                      <a:pt x="50" y="202"/>
                      <a:pt x="50" y="202"/>
                      <a:pt x="50" y="202"/>
                    </a:cubicBezTo>
                    <a:cubicBezTo>
                      <a:pt x="52" y="203"/>
                      <a:pt x="56" y="203"/>
                      <a:pt x="59" y="201"/>
                    </a:cubicBezTo>
                    <a:cubicBezTo>
                      <a:pt x="73" y="186"/>
                      <a:pt x="73" y="186"/>
                      <a:pt x="73" y="186"/>
                    </a:cubicBezTo>
                    <a:cubicBezTo>
                      <a:pt x="78" y="181"/>
                      <a:pt x="82" y="181"/>
                      <a:pt x="85" y="183"/>
                    </a:cubicBezTo>
                    <a:cubicBezTo>
                      <a:pt x="86" y="183"/>
                      <a:pt x="86" y="183"/>
                      <a:pt x="86" y="183"/>
                    </a:cubicBezTo>
                    <a:cubicBezTo>
                      <a:pt x="89" y="184"/>
                      <a:pt x="92" y="185"/>
                      <a:pt x="95" y="185"/>
                    </a:cubicBezTo>
                    <a:cubicBezTo>
                      <a:pt x="95" y="185"/>
                      <a:pt x="95" y="185"/>
                      <a:pt x="95" y="185"/>
                    </a:cubicBezTo>
                    <a:cubicBezTo>
                      <a:pt x="99" y="186"/>
                      <a:pt x="103" y="188"/>
                      <a:pt x="105" y="195"/>
                    </a:cubicBezTo>
                    <a:cubicBezTo>
                      <a:pt x="109" y="214"/>
                      <a:pt x="109" y="214"/>
                      <a:pt x="109" y="214"/>
                    </a:cubicBezTo>
                    <a:cubicBezTo>
                      <a:pt x="110" y="218"/>
                      <a:pt x="114" y="220"/>
                      <a:pt x="116" y="220"/>
                    </a:cubicBezTo>
                    <a:cubicBezTo>
                      <a:pt x="133" y="218"/>
                      <a:pt x="133" y="218"/>
                      <a:pt x="133" y="218"/>
                    </a:cubicBezTo>
                    <a:cubicBezTo>
                      <a:pt x="135" y="217"/>
                      <a:pt x="138" y="214"/>
                      <a:pt x="138" y="210"/>
                    </a:cubicBezTo>
                    <a:cubicBezTo>
                      <a:pt x="138" y="191"/>
                      <a:pt x="138" y="191"/>
                      <a:pt x="138" y="191"/>
                    </a:cubicBezTo>
                    <a:cubicBezTo>
                      <a:pt x="138" y="184"/>
                      <a:pt x="141" y="181"/>
                      <a:pt x="144" y="179"/>
                    </a:cubicBezTo>
                    <a:cubicBezTo>
                      <a:pt x="144" y="179"/>
                      <a:pt x="145" y="179"/>
                      <a:pt x="145" y="179"/>
                    </a:cubicBezTo>
                    <a:cubicBezTo>
                      <a:pt x="147" y="177"/>
                      <a:pt x="150" y="176"/>
                      <a:pt x="153" y="174"/>
                    </a:cubicBezTo>
                    <a:cubicBezTo>
                      <a:pt x="153" y="174"/>
                      <a:pt x="153" y="174"/>
                      <a:pt x="153" y="174"/>
                    </a:cubicBezTo>
                    <a:cubicBezTo>
                      <a:pt x="156" y="172"/>
                      <a:pt x="161" y="171"/>
                      <a:pt x="167" y="174"/>
                    </a:cubicBezTo>
                    <a:cubicBezTo>
                      <a:pt x="183" y="184"/>
                      <a:pt x="183" y="184"/>
                      <a:pt x="183" y="184"/>
                    </a:cubicBezTo>
                    <a:cubicBezTo>
                      <a:pt x="187" y="186"/>
                      <a:pt x="191" y="185"/>
                      <a:pt x="192" y="183"/>
                    </a:cubicBezTo>
                    <a:cubicBezTo>
                      <a:pt x="202" y="170"/>
                      <a:pt x="202" y="170"/>
                      <a:pt x="202" y="170"/>
                    </a:cubicBezTo>
                    <a:cubicBezTo>
                      <a:pt x="204" y="169"/>
                      <a:pt x="204" y="164"/>
                      <a:pt x="201" y="161"/>
                    </a:cubicBezTo>
                    <a:cubicBezTo>
                      <a:pt x="187" y="148"/>
                      <a:pt x="187" y="148"/>
                      <a:pt x="187" y="148"/>
                    </a:cubicBezTo>
                    <a:cubicBezTo>
                      <a:pt x="182" y="143"/>
                      <a:pt x="182" y="139"/>
                      <a:pt x="183" y="135"/>
                    </a:cubicBezTo>
                    <a:cubicBezTo>
                      <a:pt x="183" y="135"/>
                      <a:pt x="183" y="135"/>
                      <a:pt x="183" y="134"/>
                    </a:cubicBezTo>
                    <a:cubicBezTo>
                      <a:pt x="184" y="131"/>
                      <a:pt x="185" y="128"/>
                      <a:pt x="186" y="126"/>
                    </a:cubicBezTo>
                    <a:cubicBezTo>
                      <a:pt x="186" y="125"/>
                      <a:pt x="186" y="125"/>
                      <a:pt x="186" y="125"/>
                    </a:cubicBezTo>
                    <a:cubicBezTo>
                      <a:pt x="187" y="121"/>
                      <a:pt x="189" y="117"/>
                      <a:pt x="196" y="116"/>
                    </a:cubicBezTo>
                    <a:cubicBezTo>
                      <a:pt x="215" y="111"/>
                      <a:pt x="215" y="111"/>
                      <a:pt x="215" y="111"/>
                    </a:cubicBezTo>
                    <a:cubicBezTo>
                      <a:pt x="218" y="110"/>
                      <a:pt x="221" y="106"/>
                      <a:pt x="220" y="104"/>
                    </a:cubicBezTo>
                    <a:cubicBezTo>
                      <a:pt x="218" y="88"/>
                      <a:pt x="218" y="88"/>
                      <a:pt x="218" y="88"/>
                    </a:cubicBezTo>
                    <a:cubicBezTo>
                      <a:pt x="218" y="85"/>
                      <a:pt x="215" y="82"/>
                      <a:pt x="211" y="82"/>
                    </a:cubicBezTo>
                    <a:cubicBezTo>
                      <a:pt x="191" y="83"/>
                      <a:pt x="191" y="83"/>
                      <a:pt x="191" y="83"/>
                    </a:cubicBezTo>
                    <a:cubicBezTo>
                      <a:pt x="184" y="83"/>
                      <a:pt x="181" y="80"/>
                      <a:pt x="180" y="76"/>
                    </a:cubicBezTo>
                    <a:cubicBezTo>
                      <a:pt x="180" y="76"/>
                      <a:pt x="179" y="76"/>
                      <a:pt x="179" y="76"/>
                    </a:cubicBezTo>
                    <a:cubicBezTo>
                      <a:pt x="178" y="73"/>
                      <a:pt x="176" y="70"/>
                      <a:pt x="175" y="68"/>
                    </a:cubicBezTo>
                    <a:cubicBezTo>
                      <a:pt x="175" y="67"/>
                      <a:pt x="175" y="67"/>
                      <a:pt x="175" y="67"/>
                    </a:cubicBezTo>
                    <a:cubicBezTo>
                      <a:pt x="172" y="64"/>
                      <a:pt x="171" y="60"/>
                      <a:pt x="175" y="53"/>
                    </a:cubicBezTo>
                    <a:cubicBezTo>
                      <a:pt x="185" y="37"/>
                      <a:pt x="185" y="37"/>
                      <a:pt x="185" y="37"/>
                    </a:cubicBezTo>
                    <a:cubicBezTo>
                      <a:pt x="187" y="34"/>
                      <a:pt x="186" y="29"/>
                      <a:pt x="184" y="28"/>
                    </a:cubicBezTo>
                    <a:cubicBezTo>
                      <a:pt x="171" y="18"/>
                      <a:pt x="171" y="18"/>
                      <a:pt x="171" y="18"/>
                    </a:cubicBezTo>
                    <a:cubicBezTo>
                      <a:pt x="169" y="17"/>
                      <a:pt x="164" y="16"/>
                      <a:pt x="162" y="19"/>
                    </a:cubicBezTo>
                    <a:cubicBezTo>
                      <a:pt x="148" y="34"/>
                      <a:pt x="148" y="34"/>
                      <a:pt x="148" y="34"/>
                    </a:cubicBezTo>
                    <a:cubicBezTo>
                      <a:pt x="143" y="38"/>
                      <a:pt x="139" y="38"/>
                      <a:pt x="135" y="37"/>
                    </a:cubicBezTo>
                    <a:cubicBezTo>
                      <a:pt x="135" y="37"/>
                      <a:pt x="135" y="37"/>
                      <a:pt x="135" y="37"/>
                    </a:cubicBezTo>
                    <a:cubicBezTo>
                      <a:pt x="132" y="36"/>
                      <a:pt x="129" y="35"/>
                      <a:pt x="126" y="34"/>
                    </a:cubicBezTo>
                    <a:cubicBezTo>
                      <a:pt x="126" y="34"/>
                      <a:pt x="126" y="34"/>
                      <a:pt x="126" y="34"/>
                    </a:cubicBezTo>
                    <a:cubicBezTo>
                      <a:pt x="121" y="34"/>
                      <a:pt x="118" y="32"/>
                      <a:pt x="116" y="24"/>
                    </a:cubicBezTo>
                    <a:cubicBezTo>
                      <a:pt x="112" y="6"/>
                      <a:pt x="112" y="6"/>
                      <a:pt x="112" y="6"/>
                    </a:cubicBezTo>
                    <a:cubicBezTo>
                      <a:pt x="111" y="2"/>
                      <a:pt x="107" y="0"/>
                      <a:pt x="104" y="0"/>
                    </a:cubicBezTo>
                    <a:cubicBezTo>
                      <a:pt x="88" y="2"/>
                      <a:pt x="88" y="2"/>
                      <a:pt x="88" y="2"/>
                    </a:cubicBezTo>
                    <a:cubicBezTo>
                      <a:pt x="86" y="2"/>
                      <a:pt x="83" y="6"/>
                      <a:pt x="83" y="9"/>
                    </a:cubicBezTo>
                    <a:cubicBezTo>
                      <a:pt x="83" y="29"/>
                      <a:pt x="83" y="29"/>
                      <a:pt x="83" y="29"/>
                    </a:cubicBezTo>
                    <a:cubicBezTo>
                      <a:pt x="83" y="36"/>
                      <a:pt x="80" y="39"/>
                      <a:pt x="77" y="41"/>
                    </a:cubicBezTo>
                    <a:cubicBezTo>
                      <a:pt x="73" y="42"/>
                      <a:pt x="70" y="44"/>
                      <a:pt x="68" y="46"/>
                    </a:cubicBezTo>
                    <a:cubicBezTo>
                      <a:pt x="64" y="48"/>
                      <a:pt x="60" y="49"/>
                      <a:pt x="54" y="46"/>
                    </a:cubicBezTo>
                    <a:cubicBezTo>
                      <a:pt x="38" y="35"/>
                      <a:pt x="38" y="35"/>
                      <a:pt x="38" y="35"/>
                    </a:cubicBezTo>
                    <a:cubicBezTo>
                      <a:pt x="34" y="33"/>
                      <a:pt x="30" y="35"/>
                      <a:pt x="29" y="36"/>
                    </a:cubicBezTo>
                    <a:cubicBezTo>
                      <a:pt x="19" y="49"/>
                      <a:pt x="19" y="49"/>
                      <a:pt x="19" y="49"/>
                    </a:cubicBezTo>
                    <a:cubicBezTo>
                      <a:pt x="17" y="51"/>
                      <a:pt x="17" y="56"/>
                      <a:pt x="20" y="59"/>
                    </a:cubicBezTo>
                    <a:cubicBezTo>
                      <a:pt x="34" y="72"/>
                      <a:pt x="34" y="72"/>
                      <a:pt x="34" y="72"/>
                    </a:cubicBezTo>
                    <a:cubicBezTo>
                      <a:pt x="38" y="76"/>
                      <a:pt x="39" y="80"/>
                      <a:pt x="38" y="83"/>
                    </a:cubicBezTo>
                    <a:cubicBezTo>
                      <a:pt x="37" y="87"/>
                      <a:pt x="36" y="91"/>
                      <a:pt x="35" y="96"/>
                    </a:cubicBezTo>
                    <a:cubicBezTo>
                      <a:pt x="34" y="99"/>
                      <a:pt x="32" y="103"/>
                      <a:pt x="25" y="104"/>
                    </a:cubicBezTo>
                    <a:cubicBezTo>
                      <a:pt x="6" y="109"/>
                      <a:pt x="6" y="109"/>
                      <a:pt x="6" y="109"/>
                    </a:cubicBezTo>
                    <a:cubicBezTo>
                      <a:pt x="2" y="110"/>
                      <a:pt x="0" y="113"/>
                      <a:pt x="1" y="116"/>
                    </a:cubicBezTo>
                    <a:cubicBezTo>
                      <a:pt x="3" y="132"/>
                      <a:pt x="3" y="132"/>
                      <a:pt x="3" y="132"/>
                    </a:cubicBezTo>
                    <a:cubicBezTo>
                      <a:pt x="3" y="134"/>
                      <a:pt x="6" y="138"/>
                      <a:pt x="10" y="138"/>
                    </a:cubicBezTo>
                    <a:cubicBezTo>
                      <a:pt x="30" y="137"/>
                      <a:pt x="30" y="137"/>
                      <a:pt x="30" y="137"/>
                    </a:cubicBezTo>
                    <a:cubicBezTo>
                      <a:pt x="37" y="137"/>
                      <a:pt x="40" y="140"/>
                      <a:pt x="41" y="144"/>
                    </a:cubicBezTo>
                    <a:cubicBezTo>
                      <a:pt x="43" y="147"/>
                      <a:pt x="44" y="150"/>
                      <a:pt x="46" y="152"/>
                    </a:cubicBezTo>
                    <a:cubicBezTo>
                      <a:pt x="46" y="153"/>
                      <a:pt x="46" y="153"/>
                      <a:pt x="46" y="153"/>
                    </a:cubicBezTo>
                    <a:cubicBezTo>
                      <a:pt x="49" y="156"/>
                      <a:pt x="50" y="160"/>
                      <a:pt x="46" y="166"/>
                    </a:cubicBezTo>
                    <a:cubicBezTo>
                      <a:pt x="36" y="183"/>
                      <a:pt x="36" y="183"/>
                      <a:pt x="36" y="183"/>
                    </a:cubicBezTo>
                    <a:cubicBezTo>
                      <a:pt x="34" y="186"/>
                      <a:pt x="35" y="190"/>
                      <a:pt x="37" y="192"/>
                    </a:cubicBezTo>
                    <a:close/>
                    <a:moveTo>
                      <a:pt x="86" y="142"/>
                    </a:moveTo>
                    <a:cubicBezTo>
                      <a:pt x="68" y="128"/>
                      <a:pt x="65" y="103"/>
                      <a:pt x="78" y="85"/>
                    </a:cubicBezTo>
                    <a:cubicBezTo>
                      <a:pt x="92" y="68"/>
                      <a:pt x="117" y="64"/>
                      <a:pt x="135" y="78"/>
                    </a:cubicBezTo>
                    <a:cubicBezTo>
                      <a:pt x="152" y="92"/>
                      <a:pt x="156" y="117"/>
                      <a:pt x="142" y="134"/>
                    </a:cubicBezTo>
                    <a:cubicBezTo>
                      <a:pt x="129" y="152"/>
                      <a:pt x="103" y="155"/>
                      <a:pt x="86" y="142"/>
                    </a:cubicBezTo>
                    <a:close/>
                  </a:path>
                </a:pathLst>
              </a:custGeom>
              <a:solidFill>
                <a:srgbClr val="D83B01"/>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5" name="Freeform 6"/>
              <p:cNvSpPr>
                <a:spLocks noEditPoints="1"/>
              </p:cNvSpPr>
              <p:nvPr userDrawn="1"/>
            </p:nvSpPr>
            <p:spPr bwMode="auto">
              <a:xfrm>
                <a:off x="9758363" y="8366126"/>
                <a:ext cx="1060450" cy="1062038"/>
              </a:xfrm>
              <a:custGeom>
                <a:avLst/>
                <a:gdLst>
                  <a:gd name="T0" fmla="*/ 264 w 302"/>
                  <a:gd name="T1" fmla="*/ 100 h 302"/>
                  <a:gd name="T2" fmla="*/ 274 w 302"/>
                  <a:gd name="T3" fmla="*/ 69 h 302"/>
                  <a:gd name="T4" fmla="*/ 248 w 302"/>
                  <a:gd name="T5" fmla="*/ 61 h 302"/>
                  <a:gd name="T6" fmla="*/ 233 w 302"/>
                  <a:gd name="T7" fmla="*/ 47 h 302"/>
                  <a:gd name="T8" fmla="*/ 224 w 302"/>
                  <a:gd name="T9" fmla="*/ 22 h 302"/>
                  <a:gd name="T10" fmla="*/ 196 w 302"/>
                  <a:gd name="T11" fmla="*/ 35 h 302"/>
                  <a:gd name="T12" fmla="*/ 180 w 302"/>
                  <a:gd name="T13" fmla="*/ 6 h 302"/>
                  <a:gd name="T14" fmla="*/ 157 w 302"/>
                  <a:gd name="T15" fmla="*/ 19 h 302"/>
                  <a:gd name="T16" fmla="*/ 136 w 302"/>
                  <a:gd name="T17" fmla="*/ 20 h 302"/>
                  <a:gd name="T18" fmla="*/ 112 w 302"/>
                  <a:gd name="T19" fmla="*/ 8 h 302"/>
                  <a:gd name="T20" fmla="*/ 101 w 302"/>
                  <a:gd name="T21" fmla="*/ 38 h 302"/>
                  <a:gd name="T22" fmla="*/ 69 w 302"/>
                  <a:gd name="T23" fmla="*/ 28 h 302"/>
                  <a:gd name="T24" fmla="*/ 62 w 302"/>
                  <a:gd name="T25" fmla="*/ 54 h 302"/>
                  <a:gd name="T26" fmla="*/ 48 w 302"/>
                  <a:gd name="T27" fmla="*/ 69 h 302"/>
                  <a:gd name="T28" fmla="*/ 23 w 302"/>
                  <a:gd name="T29" fmla="*/ 78 h 302"/>
                  <a:gd name="T30" fmla="*/ 36 w 302"/>
                  <a:gd name="T31" fmla="*/ 107 h 302"/>
                  <a:gd name="T32" fmla="*/ 6 w 302"/>
                  <a:gd name="T33" fmla="*/ 122 h 302"/>
                  <a:gd name="T34" fmla="*/ 20 w 302"/>
                  <a:gd name="T35" fmla="*/ 145 h 302"/>
                  <a:gd name="T36" fmla="*/ 20 w 302"/>
                  <a:gd name="T37" fmla="*/ 166 h 302"/>
                  <a:gd name="T38" fmla="*/ 9 w 302"/>
                  <a:gd name="T39" fmla="*/ 190 h 302"/>
                  <a:gd name="T40" fmla="*/ 38 w 302"/>
                  <a:gd name="T41" fmla="*/ 201 h 302"/>
                  <a:gd name="T42" fmla="*/ 28 w 302"/>
                  <a:gd name="T43" fmla="*/ 233 h 302"/>
                  <a:gd name="T44" fmla="*/ 54 w 302"/>
                  <a:gd name="T45" fmla="*/ 240 h 302"/>
                  <a:gd name="T46" fmla="*/ 69 w 302"/>
                  <a:gd name="T47" fmla="*/ 254 h 302"/>
                  <a:gd name="T48" fmla="*/ 78 w 302"/>
                  <a:gd name="T49" fmla="*/ 279 h 302"/>
                  <a:gd name="T50" fmla="*/ 107 w 302"/>
                  <a:gd name="T51" fmla="*/ 266 h 302"/>
                  <a:gd name="T52" fmla="*/ 123 w 302"/>
                  <a:gd name="T53" fmla="*/ 296 h 302"/>
                  <a:gd name="T54" fmla="*/ 146 w 302"/>
                  <a:gd name="T55" fmla="*/ 282 h 302"/>
                  <a:gd name="T56" fmla="*/ 166 w 302"/>
                  <a:gd name="T57" fmla="*/ 282 h 302"/>
                  <a:gd name="T58" fmla="*/ 191 w 302"/>
                  <a:gd name="T59" fmla="*/ 293 h 302"/>
                  <a:gd name="T60" fmla="*/ 202 w 302"/>
                  <a:gd name="T61" fmla="*/ 264 h 302"/>
                  <a:gd name="T62" fmla="*/ 233 w 302"/>
                  <a:gd name="T63" fmla="*/ 274 h 302"/>
                  <a:gd name="T64" fmla="*/ 241 w 302"/>
                  <a:gd name="T65" fmla="*/ 248 h 302"/>
                  <a:gd name="T66" fmla="*/ 255 w 302"/>
                  <a:gd name="T67" fmla="*/ 233 h 302"/>
                  <a:gd name="T68" fmla="*/ 280 w 302"/>
                  <a:gd name="T69" fmla="*/ 224 h 302"/>
                  <a:gd name="T70" fmla="*/ 267 w 302"/>
                  <a:gd name="T71" fmla="*/ 195 h 302"/>
                  <a:gd name="T72" fmla="*/ 296 w 302"/>
                  <a:gd name="T73" fmla="*/ 180 h 302"/>
                  <a:gd name="T74" fmla="*/ 283 w 302"/>
                  <a:gd name="T75" fmla="*/ 156 h 302"/>
                  <a:gd name="T76" fmla="*/ 282 w 302"/>
                  <a:gd name="T77" fmla="*/ 136 h 302"/>
                  <a:gd name="T78" fmla="*/ 294 w 302"/>
                  <a:gd name="T79" fmla="*/ 111 h 302"/>
                  <a:gd name="T80" fmla="*/ 147 w 302"/>
                  <a:gd name="T81" fmla="*/ 176 h 302"/>
                  <a:gd name="T82" fmla="*/ 156 w 302"/>
                  <a:gd name="T83" fmla="*/ 125 h 302"/>
                  <a:gd name="T84" fmla="*/ 147 w 302"/>
                  <a:gd name="T85" fmla="*/ 17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2" h="302">
                    <a:moveTo>
                      <a:pt x="275" y="105"/>
                    </a:moveTo>
                    <a:cubicBezTo>
                      <a:pt x="270" y="103"/>
                      <a:pt x="265" y="101"/>
                      <a:pt x="264" y="100"/>
                    </a:cubicBezTo>
                    <a:cubicBezTo>
                      <a:pt x="264" y="99"/>
                      <a:pt x="264" y="92"/>
                      <a:pt x="267" y="87"/>
                    </a:cubicBezTo>
                    <a:cubicBezTo>
                      <a:pt x="274" y="69"/>
                      <a:pt x="274" y="69"/>
                      <a:pt x="274" y="69"/>
                    </a:cubicBezTo>
                    <a:cubicBezTo>
                      <a:pt x="276" y="63"/>
                      <a:pt x="274" y="60"/>
                      <a:pt x="268" y="60"/>
                    </a:cubicBezTo>
                    <a:cubicBezTo>
                      <a:pt x="248" y="61"/>
                      <a:pt x="248" y="61"/>
                      <a:pt x="248" y="61"/>
                    </a:cubicBezTo>
                    <a:cubicBezTo>
                      <a:pt x="243" y="62"/>
                      <a:pt x="237" y="62"/>
                      <a:pt x="237" y="61"/>
                    </a:cubicBezTo>
                    <a:cubicBezTo>
                      <a:pt x="236" y="60"/>
                      <a:pt x="233" y="53"/>
                      <a:pt x="233" y="47"/>
                    </a:cubicBezTo>
                    <a:cubicBezTo>
                      <a:pt x="233" y="28"/>
                      <a:pt x="233" y="28"/>
                      <a:pt x="233" y="28"/>
                    </a:cubicBezTo>
                    <a:cubicBezTo>
                      <a:pt x="233" y="22"/>
                      <a:pt x="229" y="20"/>
                      <a:pt x="224" y="22"/>
                    </a:cubicBezTo>
                    <a:cubicBezTo>
                      <a:pt x="207" y="31"/>
                      <a:pt x="207" y="31"/>
                      <a:pt x="207" y="31"/>
                    </a:cubicBezTo>
                    <a:cubicBezTo>
                      <a:pt x="202" y="34"/>
                      <a:pt x="197" y="35"/>
                      <a:pt x="196" y="35"/>
                    </a:cubicBezTo>
                    <a:cubicBezTo>
                      <a:pt x="194" y="34"/>
                      <a:pt x="190" y="29"/>
                      <a:pt x="188" y="24"/>
                    </a:cubicBezTo>
                    <a:cubicBezTo>
                      <a:pt x="180" y="6"/>
                      <a:pt x="180" y="6"/>
                      <a:pt x="180" y="6"/>
                    </a:cubicBezTo>
                    <a:cubicBezTo>
                      <a:pt x="178" y="1"/>
                      <a:pt x="173" y="0"/>
                      <a:pt x="170" y="4"/>
                    </a:cubicBezTo>
                    <a:cubicBezTo>
                      <a:pt x="157" y="19"/>
                      <a:pt x="157" y="19"/>
                      <a:pt x="157" y="19"/>
                    </a:cubicBezTo>
                    <a:cubicBezTo>
                      <a:pt x="153" y="23"/>
                      <a:pt x="149" y="27"/>
                      <a:pt x="148" y="27"/>
                    </a:cubicBezTo>
                    <a:cubicBezTo>
                      <a:pt x="147" y="27"/>
                      <a:pt x="140" y="24"/>
                      <a:pt x="136" y="20"/>
                    </a:cubicBezTo>
                    <a:cubicBezTo>
                      <a:pt x="122" y="6"/>
                      <a:pt x="122" y="6"/>
                      <a:pt x="122" y="6"/>
                    </a:cubicBezTo>
                    <a:cubicBezTo>
                      <a:pt x="118" y="2"/>
                      <a:pt x="114" y="3"/>
                      <a:pt x="112" y="8"/>
                    </a:cubicBezTo>
                    <a:cubicBezTo>
                      <a:pt x="106" y="27"/>
                      <a:pt x="106" y="27"/>
                      <a:pt x="106" y="27"/>
                    </a:cubicBezTo>
                    <a:cubicBezTo>
                      <a:pt x="104" y="32"/>
                      <a:pt x="102" y="37"/>
                      <a:pt x="101" y="38"/>
                    </a:cubicBezTo>
                    <a:cubicBezTo>
                      <a:pt x="100" y="38"/>
                      <a:pt x="93" y="38"/>
                      <a:pt x="88" y="35"/>
                    </a:cubicBezTo>
                    <a:cubicBezTo>
                      <a:pt x="69" y="28"/>
                      <a:pt x="69" y="28"/>
                      <a:pt x="69" y="28"/>
                    </a:cubicBezTo>
                    <a:cubicBezTo>
                      <a:pt x="64" y="26"/>
                      <a:pt x="60" y="28"/>
                      <a:pt x="61" y="34"/>
                    </a:cubicBezTo>
                    <a:cubicBezTo>
                      <a:pt x="62" y="54"/>
                      <a:pt x="62" y="54"/>
                      <a:pt x="62" y="54"/>
                    </a:cubicBezTo>
                    <a:cubicBezTo>
                      <a:pt x="63" y="59"/>
                      <a:pt x="62" y="65"/>
                      <a:pt x="61" y="66"/>
                    </a:cubicBezTo>
                    <a:cubicBezTo>
                      <a:pt x="61" y="66"/>
                      <a:pt x="54" y="69"/>
                      <a:pt x="48" y="69"/>
                    </a:cubicBezTo>
                    <a:cubicBezTo>
                      <a:pt x="28" y="69"/>
                      <a:pt x="28" y="69"/>
                      <a:pt x="28" y="69"/>
                    </a:cubicBezTo>
                    <a:cubicBezTo>
                      <a:pt x="23" y="69"/>
                      <a:pt x="20" y="73"/>
                      <a:pt x="23" y="78"/>
                    </a:cubicBezTo>
                    <a:cubicBezTo>
                      <a:pt x="32" y="95"/>
                      <a:pt x="32" y="95"/>
                      <a:pt x="32" y="95"/>
                    </a:cubicBezTo>
                    <a:cubicBezTo>
                      <a:pt x="34" y="100"/>
                      <a:pt x="36" y="105"/>
                      <a:pt x="36" y="107"/>
                    </a:cubicBezTo>
                    <a:cubicBezTo>
                      <a:pt x="35" y="108"/>
                      <a:pt x="30" y="112"/>
                      <a:pt x="25" y="114"/>
                    </a:cubicBezTo>
                    <a:cubicBezTo>
                      <a:pt x="6" y="122"/>
                      <a:pt x="6" y="122"/>
                      <a:pt x="6" y="122"/>
                    </a:cubicBezTo>
                    <a:cubicBezTo>
                      <a:pt x="1" y="124"/>
                      <a:pt x="0" y="129"/>
                      <a:pt x="5" y="132"/>
                    </a:cubicBezTo>
                    <a:cubicBezTo>
                      <a:pt x="20" y="145"/>
                      <a:pt x="20" y="145"/>
                      <a:pt x="20" y="145"/>
                    </a:cubicBezTo>
                    <a:cubicBezTo>
                      <a:pt x="24" y="149"/>
                      <a:pt x="27" y="153"/>
                      <a:pt x="27" y="154"/>
                    </a:cubicBezTo>
                    <a:cubicBezTo>
                      <a:pt x="28" y="155"/>
                      <a:pt x="24" y="162"/>
                      <a:pt x="20" y="166"/>
                    </a:cubicBezTo>
                    <a:cubicBezTo>
                      <a:pt x="6" y="180"/>
                      <a:pt x="6" y="180"/>
                      <a:pt x="6" y="180"/>
                    </a:cubicBezTo>
                    <a:cubicBezTo>
                      <a:pt x="2" y="184"/>
                      <a:pt x="4" y="188"/>
                      <a:pt x="9" y="190"/>
                    </a:cubicBezTo>
                    <a:cubicBezTo>
                      <a:pt x="28" y="196"/>
                      <a:pt x="28" y="196"/>
                      <a:pt x="28" y="196"/>
                    </a:cubicBezTo>
                    <a:cubicBezTo>
                      <a:pt x="33" y="198"/>
                      <a:pt x="38" y="200"/>
                      <a:pt x="38" y="201"/>
                    </a:cubicBezTo>
                    <a:cubicBezTo>
                      <a:pt x="39" y="202"/>
                      <a:pt x="38" y="209"/>
                      <a:pt x="36" y="214"/>
                    </a:cubicBezTo>
                    <a:cubicBezTo>
                      <a:pt x="28" y="233"/>
                      <a:pt x="28" y="233"/>
                      <a:pt x="28" y="233"/>
                    </a:cubicBezTo>
                    <a:cubicBezTo>
                      <a:pt x="26" y="238"/>
                      <a:pt x="29" y="242"/>
                      <a:pt x="35" y="241"/>
                    </a:cubicBezTo>
                    <a:cubicBezTo>
                      <a:pt x="54" y="240"/>
                      <a:pt x="54" y="240"/>
                      <a:pt x="54" y="240"/>
                    </a:cubicBezTo>
                    <a:cubicBezTo>
                      <a:pt x="60" y="240"/>
                      <a:pt x="65" y="240"/>
                      <a:pt x="66" y="241"/>
                    </a:cubicBezTo>
                    <a:cubicBezTo>
                      <a:pt x="67" y="242"/>
                      <a:pt x="69" y="248"/>
                      <a:pt x="69" y="254"/>
                    </a:cubicBezTo>
                    <a:cubicBezTo>
                      <a:pt x="69" y="274"/>
                      <a:pt x="69" y="274"/>
                      <a:pt x="69" y="274"/>
                    </a:cubicBezTo>
                    <a:cubicBezTo>
                      <a:pt x="69" y="279"/>
                      <a:pt x="73" y="282"/>
                      <a:pt x="78" y="279"/>
                    </a:cubicBezTo>
                    <a:cubicBezTo>
                      <a:pt x="96" y="270"/>
                      <a:pt x="96" y="270"/>
                      <a:pt x="96" y="270"/>
                    </a:cubicBezTo>
                    <a:cubicBezTo>
                      <a:pt x="101" y="268"/>
                      <a:pt x="106" y="266"/>
                      <a:pt x="107" y="266"/>
                    </a:cubicBezTo>
                    <a:cubicBezTo>
                      <a:pt x="108" y="267"/>
                      <a:pt x="113" y="272"/>
                      <a:pt x="115" y="277"/>
                    </a:cubicBezTo>
                    <a:cubicBezTo>
                      <a:pt x="123" y="296"/>
                      <a:pt x="123" y="296"/>
                      <a:pt x="123" y="296"/>
                    </a:cubicBezTo>
                    <a:cubicBezTo>
                      <a:pt x="125" y="301"/>
                      <a:pt x="129" y="302"/>
                      <a:pt x="133" y="297"/>
                    </a:cubicBezTo>
                    <a:cubicBezTo>
                      <a:pt x="146" y="282"/>
                      <a:pt x="146" y="282"/>
                      <a:pt x="146" y="282"/>
                    </a:cubicBezTo>
                    <a:cubicBezTo>
                      <a:pt x="150" y="278"/>
                      <a:pt x="154" y="275"/>
                      <a:pt x="155" y="275"/>
                    </a:cubicBezTo>
                    <a:cubicBezTo>
                      <a:pt x="156" y="275"/>
                      <a:pt x="162" y="278"/>
                      <a:pt x="166" y="282"/>
                    </a:cubicBezTo>
                    <a:cubicBezTo>
                      <a:pt x="180" y="296"/>
                      <a:pt x="180" y="296"/>
                      <a:pt x="180" y="296"/>
                    </a:cubicBezTo>
                    <a:cubicBezTo>
                      <a:pt x="184" y="300"/>
                      <a:pt x="189" y="298"/>
                      <a:pt x="191" y="293"/>
                    </a:cubicBezTo>
                    <a:cubicBezTo>
                      <a:pt x="197" y="274"/>
                      <a:pt x="197" y="274"/>
                      <a:pt x="197" y="274"/>
                    </a:cubicBezTo>
                    <a:cubicBezTo>
                      <a:pt x="199" y="269"/>
                      <a:pt x="201" y="264"/>
                      <a:pt x="202" y="264"/>
                    </a:cubicBezTo>
                    <a:cubicBezTo>
                      <a:pt x="203" y="263"/>
                      <a:pt x="210" y="264"/>
                      <a:pt x="215" y="266"/>
                    </a:cubicBezTo>
                    <a:cubicBezTo>
                      <a:pt x="233" y="274"/>
                      <a:pt x="233" y="274"/>
                      <a:pt x="233" y="274"/>
                    </a:cubicBezTo>
                    <a:cubicBezTo>
                      <a:pt x="239" y="276"/>
                      <a:pt x="243" y="273"/>
                      <a:pt x="242" y="267"/>
                    </a:cubicBezTo>
                    <a:cubicBezTo>
                      <a:pt x="241" y="248"/>
                      <a:pt x="241" y="248"/>
                      <a:pt x="241" y="248"/>
                    </a:cubicBezTo>
                    <a:cubicBezTo>
                      <a:pt x="240" y="242"/>
                      <a:pt x="241" y="237"/>
                      <a:pt x="241" y="236"/>
                    </a:cubicBezTo>
                    <a:cubicBezTo>
                      <a:pt x="242" y="235"/>
                      <a:pt x="249" y="233"/>
                      <a:pt x="255" y="233"/>
                    </a:cubicBezTo>
                    <a:cubicBezTo>
                      <a:pt x="274" y="233"/>
                      <a:pt x="274" y="233"/>
                      <a:pt x="274" y="233"/>
                    </a:cubicBezTo>
                    <a:cubicBezTo>
                      <a:pt x="280" y="233"/>
                      <a:pt x="283" y="229"/>
                      <a:pt x="280" y="224"/>
                    </a:cubicBezTo>
                    <a:cubicBezTo>
                      <a:pt x="271" y="206"/>
                      <a:pt x="271" y="206"/>
                      <a:pt x="271" y="206"/>
                    </a:cubicBezTo>
                    <a:cubicBezTo>
                      <a:pt x="268" y="201"/>
                      <a:pt x="267" y="196"/>
                      <a:pt x="267" y="195"/>
                    </a:cubicBezTo>
                    <a:cubicBezTo>
                      <a:pt x="268" y="194"/>
                      <a:pt x="273" y="189"/>
                      <a:pt x="278" y="187"/>
                    </a:cubicBezTo>
                    <a:cubicBezTo>
                      <a:pt x="296" y="180"/>
                      <a:pt x="296" y="180"/>
                      <a:pt x="296" y="180"/>
                    </a:cubicBezTo>
                    <a:cubicBezTo>
                      <a:pt x="302" y="177"/>
                      <a:pt x="302" y="173"/>
                      <a:pt x="298" y="169"/>
                    </a:cubicBezTo>
                    <a:cubicBezTo>
                      <a:pt x="283" y="156"/>
                      <a:pt x="283" y="156"/>
                      <a:pt x="283" y="156"/>
                    </a:cubicBezTo>
                    <a:cubicBezTo>
                      <a:pt x="279" y="152"/>
                      <a:pt x="275" y="148"/>
                      <a:pt x="275" y="147"/>
                    </a:cubicBezTo>
                    <a:cubicBezTo>
                      <a:pt x="275" y="146"/>
                      <a:pt x="278" y="140"/>
                      <a:pt x="282" y="136"/>
                    </a:cubicBezTo>
                    <a:cubicBezTo>
                      <a:pt x="296" y="122"/>
                      <a:pt x="296" y="122"/>
                      <a:pt x="296" y="122"/>
                    </a:cubicBezTo>
                    <a:cubicBezTo>
                      <a:pt x="300" y="118"/>
                      <a:pt x="299" y="113"/>
                      <a:pt x="294" y="111"/>
                    </a:cubicBezTo>
                    <a:lnTo>
                      <a:pt x="275" y="105"/>
                    </a:lnTo>
                    <a:close/>
                    <a:moveTo>
                      <a:pt x="147" y="176"/>
                    </a:moveTo>
                    <a:cubicBezTo>
                      <a:pt x="133" y="174"/>
                      <a:pt x="123" y="161"/>
                      <a:pt x="126" y="147"/>
                    </a:cubicBezTo>
                    <a:cubicBezTo>
                      <a:pt x="128" y="132"/>
                      <a:pt x="141" y="123"/>
                      <a:pt x="156" y="125"/>
                    </a:cubicBezTo>
                    <a:cubicBezTo>
                      <a:pt x="170" y="127"/>
                      <a:pt x="179" y="141"/>
                      <a:pt x="177" y="155"/>
                    </a:cubicBezTo>
                    <a:cubicBezTo>
                      <a:pt x="175" y="169"/>
                      <a:pt x="161" y="179"/>
                      <a:pt x="147" y="176"/>
                    </a:cubicBezTo>
                    <a:close/>
                  </a:path>
                </a:pathLst>
              </a:custGeom>
              <a:solidFill>
                <a:srgbClr val="B4009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6" name="Freeform 7"/>
              <p:cNvSpPr>
                <a:spLocks noEditPoints="1"/>
              </p:cNvSpPr>
              <p:nvPr userDrawn="1"/>
            </p:nvSpPr>
            <p:spPr bwMode="auto">
              <a:xfrm>
                <a:off x="11022013" y="8059738"/>
                <a:ext cx="1547812" cy="1550988"/>
              </a:xfrm>
              <a:custGeom>
                <a:avLst/>
                <a:gdLst>
                  <a:gd name="T0" fmla="*/ 434 w 441"/>
                  <a:gd name="T1" fmla="*/ 201 h 441"/>
                  <a:gd name="T2" fmla="*/ 425 w 441"/>
                  <a:gd name="T3" fmla="*/ 156 h 441"/>
                  <a:gd name="T4" fmla="*/ 410 w 441"/>
                  <a:gd name="T5" fmla="*/ 120 h 441"/>
                  <a:gd name="T6" fmla="*/ 385 w 441"/>
                  <a:gd name="T7" fmla="*/ 84 h 441"/>
                  <a:gd name="T8" fmla="*/ 357 w 441"/>
                  <a:gd name="T9" fmla="*/ 56 h 441"/>
                  <a:gd name="T10" fmla="*/ 320 w 441"/>
                  <a:gd name="T11" fmla="*/ 30 h 441"/>
                  <a:gd name="T12" fmla="*/ 283 w 441"/>
                  <a:gd name="T13" fmla="*/ 16 h 441"/>
                  <a:gd name="T14" fmla="*/ 240 w 441"/>
                  <a:gd name="T15" fmla="*/ 7 h 441"/>
                  <a:gd name="T16" fmla="*/ 201 w 441"/>
                  <a:gd name="T17" fmla="*/ 7 h 441"/>
                  <a:gd name="T18" fmla="*/ 156 w 441"/>
                  <a:gd name="T19" fmla="*/ 16 h 441"/>
                  <a:gd name="T20" fmla="*/ 120 w 441"/>
                  <a:gd name="T21" fmla="*/ 31 h 441"/>
                  <a:gd name="T22" fmla="*/ 84 w 441"/>
                  <a:gd name="T23" fmla="*/ 56 h 441"/>
                  <a:gd name="T24" fmla="*/ 56 w 441"/>
                  <a:gd name="T25" fmla="*/ 84 h 441"/>
                  <a:gd name="T26" fmla="*/ 31 w 441"/>
                  <a:gd name="T27" fmla="*/ 122 h 441"/>
                  <a:gd name="T28" fmla="*/ 16 w 441"/>
                  <a:gd name="T29" fmla="*/ 158 h 441"/>
                  <a:gd name="T30" fmla="*/ 7 w 441"/>
                  <a:gd name="T31" fmla="*/ 201 h 441"/>
                  <a:gd name="T32" fmla="*/ 7 w 441"/>
                  <a:gd name="T33" fmla="*/ 240 h 441"/>
                  <a:gd name="T34" fmla="*/ 16 w 441"/>
                  <a:gd name="T35" fmla="*/ 285 h 441"/>
                  <a:gd name="T36" fmla="*/ 32 w 441"/>
                  <a:gd name="T37" fmla="*/ 321 h 441"/>
                  <a:gd name="T38" fmla="*/ 56 w 441"/>
                  <a:gd name="T39" fmla="*/ 357 h 441"/>
                  <a:gd name="T40" fmla="*/ 84 w 441"/>
                  <a:gd name="T41" fmla="*/ 385 h 441"/>
                  <a:gd name="T42" fmla="*/ 122 w 441"/>
                  <a:gd name="T43" fmla="*/ 411 h 441"/>
                  <a:gd name="T44" fmla="*/ 158 w 441"/>
                  <a:gd name="T45" fmla="*/ 425 h 441"/>
                  <a:gd name="T46" fmla="*/ 201 w 441"/>
                  <a:gd name="T47" fmla="*/ 434 h 441"/>
                  <a:gd name="T48" fmla="*/ 240 w 441"/>
                  <a:gd name="T49" fmla="*/ 434 h 441"/>
                  <a:gd name="T50" fmla="*/ 285 w 441"/>
                  <a:gd name="T51" fmla="*/ 425 h 441"/>
                  <a:gd name="T52" fmla="*/ 321 w 441"/>
                  <a:gd name="T53" fmla="*/ 410 h 441"/>
                  <a:gd name="T54" fmla="*/ 357 w 441"/>
                  <a:gd name="T55" fmla="*/ 385 h 441"/>
                  <a:gd name="T56" fmla="*/ 385 w 441"/>
                  <a:gd name="T57" fmla="*/ 357 h 441"/>
                  <a:gd name="T58" fmla="*/ 411 w 441"/>
                  <a:gd name="T59" fmla="*/ 319 h 441"/>
                  <a:gd name="T60" fmla="*/ 426 w 441"/>
                  <a:gd name="T61" fmla="*/ 283 h 441"/>
                  <a:gd name="T62" fmla="*/ 434 w 441"/>
                  <a:gd name="T63" fmla="*/ 240 h 441"/>
                  <a:gd name="T64" fmla="*/ 356 w 441"/>
                  <a:gd name="T65" fmla="*/ 256 h 441"/>
                  <a:gd name="T66" fmla="*/ 284 w 441"/>
                  <a:gd name="T67" fmla="*/ 213 h 441"/>
                  <a:gd name="T68" fmla="*/ 361 w 441"/>
                  <a:gd name="T69" fmla="*/ 220 h 441"/>
                  <a:gd name="T70" fmla="*/ 275 w 441"/>
                  <a:gd name="T71" fmla="*/ 335 h 441"/>
                  <a:gd name="T72" fmla="*/ 335 w 441"/>
                  <a:gd name="T73" fmla="*/ 276 h 441"/>
                  <a:gd name="T74" fmla="*/ 178 w 441"/>
                  <a:gd name="T75" fmla="*/ 341 h 441"/>
                  <a:gd name="T76" fmla="*/ 263 w 441"/>
                  <a:gd name="T77" fmla="*/ 341 h 441"/>
                  <a:gd name="T78" fmla="*/ 185 w 441"/>
                  <a:gd name="T79" fmla="*/ 358 h 441"/>
                  <a:gd name="T80" fmla="*/ 186 w 441"/>
                  <a:gd name="T81" fmla="*/ 220 h 441"/>
                  <a:gd name="T82" fmla="*/ 221 w 441"/>
                  <a:gd name="T83" fmla="*/ 255 h 441"/>
                  <a:gd name="T84" fmla="*/ 106 w 441"/>
                  <a:gd name="T85" fmla="*/ 277 h 441"/>
                  <a:gd name="T86" fmla="*/ 165 w 441"/>
                  <a:gd name="T87" fmla="*/ 337 h 441"/>
                  <a:gd name="T88" fmla="*/ 100 w 441"/>
                  <a:gd name="T89" fmla="*/ 180 h 441"/>
                  <a:gd name="T90" fmla="*/ 100 w 441"/>
                  <a:gd name="T91" fmla="*/ 264 h 441"/>
                  <a:gd name="T92" fmla="*/ 83 w 441"/>
                  <a:gd name="T93" fmla="*/ 187 h 441"/>
                  <a:gd name="T94" fmla="*/ 148 w 441"/>
                  <a:gd name="T95" fmla="*/ 100 h 441"/>
                  <a:gd name="T96" fmla="*/ 168 w 441"/>
                  <a:gd name="T97" fmla="*/ 182 h 441"/>
                  <a:gd name="T98" fmla="*/ 119 w 441"/>
                  <a:gd name="T99" fmla="*/ 122 h 441"/>
                  <a:gd name="T100" fmla="*/ 211 w 441"/>
                  <a:gd name="T101" fmla="*/ 157 h 441"/>
                  <a:gd name="T102" fmla="*/ 219 w 441"/>
                  <a:gd name="T103" fmla="*/ 80 h 441"/>
                  <a:gd name="T104" fmla="*/ 319 w 441"/>
                  <a:gd name="T105" fmla="*/ 121 h 441"/>
                  <a:gd name="T106" fmla="*/ 270 w 441"/>
                  <a:gd name="T107" fmla="*/ 181 h 441"/>
                  <a:gd name="T108" fmla="*/ 290 w 441"/>
                  <a:gd name="T109" fmla="*/ 9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1" h="441">
                    <a:moveTo>
                      <a:pt x="441" y="232"/>
                    </a:moveTo>
                    <a:cubicBezTo>
                      <a:pt x="441" y="209"/>
                      <a:pt x="441" y="209"/>
                      <a:pt x="441" y="209"/>
                    </a:cubicBezTo>
                    <a:cubicBezTo>
                      <a:pt x="441" y="205"/>
                      <a:pt x="438" y="201"/>
                      <a:pt x="434" y="201"/>
                    </a:cubicBezTo>
                    <a:cubicBezTo>
                      <a:pt x="401" y="196"/>
                      <a:pt x="401" y="196"/>
                      <a:pt x="401" y="196"/>
                    </a:cubicBezTo>
                    <a:cubicBezTo>
                      <a:pt x="400" y="188"/>
                      <a:pt x="398" y="181"/>
                      <a:pt x="396" y="173"/>
                    </a:cubicBezTo>
                    <a:cubicBezTo>
                      <a:pt x="425" y="156"/>
                      <a:pt x="425" y="156"/>
                      <a:pt x="425" y="156"/>
                    </a:cubicBezTo>
                    <a:cubicBezTo>
                      <a:pt x="428" y="154"/>
                      <a:pt x="430" y="149"/>
                      <a:pt x="428" y="145"/>
                    </a:cubicBezTo>
                    <a:cubicBezTo>
                      <a:pt x="420" y="125"/>
                      <a:pt x="420" y="125"/>
                      <a:pt x="420" y="125"/>
                    </a:cubicBezTo>
                    <a:cubicBezTo>
                      <a:pt x="418" y="121"/>
                      <a:pt x="414" y="119"/>
                      <a:pt x="410" y="120"/>
                    </a:cubicBezTo>
                    <a:cubicBezTo>
                      <a:pt x="377" y="128"/>
                      <a:pt x="377" y="128"/>
                      <a:pt x="377" y="128"/>
                    </a:cubicBezTo>
                    <a:cubicBezTo>
                      <a:pt x="374" y="122"/>
                      <a:pt x="370" y="116"/>
                      <a:pt x="365" y="110"/>
                    </a:cubicBezTo>
                    <a:cubicBezTo>
                      <a:pt x="385" y="84"/>
                      <a:pt x="385" y="84"/>
                      <a:pt x="385" y="84"/>
                    </a:cubicBezTo>
                    <a:cubicBezTo>
                      <a:pt x="388" y="80"/>
                      <a:pt x="387" y="75"/>
                      <a:pt x="385" y="72"/>
                    </a:cubicBezTo>
                    <a:cubicBezTo>
                      <a:pt x="369" y="56"/>
                      <a:pt x="369" y="56"/>
                      <a:pt x="369" y="56"/>
                    </a:cubicBezTo>
                    <a:cubicBezTo>
                      <a:pt x="366" y="54"/>
                      <a:pt x="361" y="53"/>
                      <a:pt x="357" y="56"/>
                    </a:cubicBezTo>
                    <a:cubicBezTo>
                      <a:pt x="331" y="76"/>
                      <a:pt x="331" y="76"/>
                      <a:pt x="331" y="76"/>
                    </a:cubicBezTo>
                    <a:cubicBezTo>
                      <a:pt x="325" y="71"/>
                      <a:pt x="318" y="67"/>
                      <a:pt x="311" y="63"/>
                    </a:cubicBezTo>
                    <a:cubicBezTo>
                      <a:pt x="320" y="30"/>
                      <a:pt x="320" y="30"/>
                      <a:pt x="320" y="30"/>
                    </a:cubicBezTo>
                    <a:cubicBezTo>
                      <a:pt x="321" y="26"/>
                      <a:pt x="318" y="22"/>
                      <a:pt x="314" y="20"/>
                    </a:cubicBezTo>
                    <a:cubicBezTo>
                      <a:pt x="294" y="12"/>
                      <a:pt x="294" y="12"/>
                      <a:pt x="294" y="12"/>
                    </a:cubicBezTo>
                    <a:cubicBezTo>
                      <a:pt x="290" y="10"/>
                      <a:pt x="285" y="12"/>
                      <a:pt x="283" y="16"/>
                    </a:cubicBezTo>
                    <a:cubicBezTo>
                      <a:pt x="266" y="44"/>
                      <a:pt x="266" y="44"/>
                      <a:pt x="266" y="44"/>
                    </a:cubicBezTo>
                    <a:cubicBezTo>
                      <a:pt x="259" y="43"/>
                      <a:pt x="252" y="41"/>
                      <a:pt x="245" y="40"/>
                    </a:cubicBezTo>
                    <a:cubicBezTo>
                      <a:pt x="240" y="7"/>
                      <a:pt x="240" y="7"/>
                      <a:pt x="240" y="7"/>
                    </a:cubicBezTo>
                    <a:cubicBezTo>
                      <a:pt x="240" y="3"/>
                      <a:pt x="236" y="0"/>
                      <a:pt x="232" y="0"/>
                    </a:cubicBezTo>
                    <a:cubicBezTo>
                      <a:pt x="209" y="0"/>
                      <a:pt x="209" y="0"/>
                      <a:pt x="209" y="0"/>
                    </a:cubicBezTo>
                    <a:cubicBezTo>
                      <a:pt x="205" y="0"/>
                      <a:pt x="201" y="3"/>
                      <a:pt x="201" y="7"/>
                    </a:cubicBezTo>
                    <a:cubicBezTo>
                      <a:pt x="196" y="40"/>
                      <a:pt x="196" y="40"/>
                      <a:pt x="196" y="40"/>
                    </a:cubicBezTo>
                    <a:cubicBezTo>
                      <a:pt x="188" y="41"/>
                      <a:pt x="181" y="43"/>
                      <a:pt x="173" y="45"/>
                    </a:cubicBezTo>
                    <a:cubicBezTo>
                      <a:pt x="156" y="16"/>
                      <a:pt x="156" y="16"/>
                      <a:pt x="156" y="16"/>
                    </a:cubicBezTo>
                    <a:cubicBezTo>
                      <a:pt x="154" y="13"/>
                      <a:pt x="149" y="11"/>
                      <a:pt x="145" y="13"/>
                    </a:cubicBezTo>
                    <a:cubicBezTo>
                      <a:pt x="125" y="21"/>
                      <a:pt x="125" y="21"/>
                      <a:pt x="125" y="21"/>
                    </a:cubicBezTo>
                    <a:cubicBezTo>
                      <a:pt x="121" y="23"/>
                      <a:pt x="119" y="27"/>
                      <a:pt x="120" y="31"/>
                    </a:cubicBezTo>
                    <a:cubicBezTo>
                      <a:pt x="128" y="64"/>
                      <a:pt x="128" y="64"/>
                      <a:pt x="128" y="64"/>
                    </a:cubicBezTo>
                    <a:cubicBezTo>
                      <a:pt x="122" y="67"/>
                      <a:pt x="116" y="71"/>
                      <a:pt x="111" y="76"/>
                    </a:cubicBezTo>
                    <a:cubicBezTo>
                      <a:pt x="84" y="56"/>
                      <a:pt x="84" y="56"/>
                      <a:pt x="84" y="56"/>
                    </a:cubicBezTo>
                    <a:cubicBezTo>
                      <a:pt x="80" y="53"/>
                      <a:pt x="75" y="54"/>
                      <a:pt x="72" y="56"/>
                    </a:cubicBezTo>
                    <a:cubicBezTo>
                      <a:pt x="57" y="72"/>
                      <a:pt x="57" y="72"/>
                      <a:pt x="57" y="72"/>
                    </a:cubicBezTo>
                    <a:cubicBezTo>
                      <a:pt x="54" y="75"/>
                      <a:pt x="53" y="80"/>
                      <a:pt x="56" y="84"/>
                    </a:cubicBezTo>
                    <a:cubicBezTo>
                      <a:pt x="76" y="110"/>
                      <a:pt x="76" y="110"/>
                      <a:pt x="76" y="110"/>
                    </a:cubicBezTo>
                    <a:cubicBezTo>
                      <a:pt x="71" y="117"/>
                      <a:pt x="67" y="123"/>
                      <a:pt x="63" y="130"/>
                    </a:cubicBezTo>
                    <a:cubicBezTo>
                      <a:pt x="31" y="122"/>
                      <a:pt x="31" y="122"/>
                      <a:pt x="31" y="122"/>
                    </a:cubicBezTo>
                    <a:cubicBezTo>
                      <a:pt x="27" y="121"/>
                      <a:pt x="22" y="123"/>
                      <a:pt x="20" y="127"/>
                    </a:cubicBezTo>
                    <a:cubicBezTo>
                      <a:pt x="12" y="147"/>
                      <a:pt x="12" y="147"/>
                      <a:pt x="12" y="147"/>
                    </a:cubicBezTo>
                    <a:cubicBezTo>
                      <a:pt x="10" y="151"/>
                      <a:pt x="12" y="156"/>
                      <a:pt x="16" y="158"/>
                    </a:cubicBezTo>
                    <a:cubicBezTo>
                      <a:pt x="45" y="175"/>
                      <a:pt x="45" y="175"/>
                      <a:pt x="45" y="175"/>
                    </a:cubicBezTo>
                    <a:cubicBezTo>
                      <a:pt x="43" y="182"/>
                      <a:pt x="41" y="189"/>
                      <a:pt x="40" y="196"/>
                    </a:cubicBezTo>
                    <a:cubicBezTo>
                      <a:pt x="7" y="201"/>
                      <a:pt x="7" y="201"/>
                      <a:pt x="7" y="201"/>
                    </a:cubicBezTo>
                    <a:cubicBezTo>
                      <a:pt x="3" y="201"/>
                      <a:pt x="0" y="205"/>
                      <a:pt x="0" y="209"/>
                    </a:cubicBezTo>
                    <a:cubicBezTo>
                      <a:pt x="0" y="232"/>
                      <a:pt x="0" y="232"/>
                      <a:pt x="0" y="232"/>
                    </a:cubicBezTo>
                    <a:cubicBezTo>
                      <a:pt x="0" y="236"/>
                      <a:pt x="3" y="240"/>
                      <a:pt x="7" y="240"/>
                    </a:cubicBezTo>
                    <a:cubicBezTo>
                      <a:pt x="40" y="245"/>
                      <a:pt x="40" y="245"/>
                      <a:pt x="40" y="245"/>
                    </a:cubicBezTo>
                    <a:cubicBezTo>
                      <a:pt x="42" y="253"/>
                      <a:pt x="43" y="260"/>
                      <a:pt x="45" y="268"/>
                    </a:cubicBezTo>
                    <a:cubicBezTo>
                      <a:pt x="16" y="285"/>
                      <a:pt x="16" y="285"/>
                      <a:pt x="16" y="285"/>
                    </a:cubicBezTo>
                    <a:cubicBezTo>
                      <a:pt x="13" y="287"/>
                      <a:pt x="11" y="292"/>
                      <a:pt x="13" y="296"/>
                    </a:cubicBezTo>
                    <a:cubicBezTo>
                      <a:pt x="21" y="316"/>
                      <a:pt x="21" y="316"/>
                      <a:pt x="21" y="316"/>
                    </a:cubicBezTo>
                    <a:cubicBezTo>
                      <a:pt x="23" y="320"/>
                      <a:pt x="28" y="322"/>
                      <a:pt x="32" y="321"/>
                    </a:cubicBezTo>
                    <a:cubicBezTo>
                      <a:pt x="64" y="313"/>
                      <a:pt x="64" y="313"/>
                      <a:pt x="64" y="313"/>
                    </a:cubicBezTo>
                    <a:cubicBezTo>
                      <a:pt x="68" y="319"/>
                      <a:pt x="72" y="325"/>
                      <a:pt x="76" y="331"/>
                    </a:cubicBezTo>
                    <a:cubicBezTo>
                      <a:pt x="56" y="357"/>
                      <a:pt x="56" y="357"/>
                      <a:pt x="56" y="357"/>
                    </a:cubicBezTo>
                    <a:cubicBezTo>
                      <a:pt x="53" y="361"/>
                      <a:pt x="54" y="366"/>
                      <a:pt x="57" y="369"/>
                    </a:cubicBezTo>
                    <a:cubicBezTo>
                      <a:pt x="72" y="384"/>
                      <a:pt x="72" y="384"/>
                      <a:pt x="72" y="384"/>
                    </a:cubicBezTo>
                    <a:cubicBezTo>
                      <a:pt x="75" y="387"/>
                      <a:pt x="80" y="388"/>
                      <a:pt x="84" y="385"/>
                    </a:cubicBezTo>
                    <a:cubicBezTo>
                      <a:pt x="111" y="365"/>
                      <a:pt x="111" y="365"/>
                      <a:pt x="111" y="365"/>
                    </a:cubicBezTo>
                    <a:cubicBezTo>
                      <a:pt x="117" y="370"/>
                      <a:pt x="123" y="374"/>
                      <a:pt x="130" y="378"/>
                    </a:cubicBezTo>
                    <a:cubicBezTo>
                      <a:pt x="122" y="411"/>
                      <a:pt x="122" y="411"/>
                      <a:pt x="122" y="411"/>
                    </a:cubicBezTo>
                    <a:cubicBezTo>
                      <a:pt x="121" y="415"/>
                      <a:pt x="123" y="419"/>
                      <a:pt x="127" y="421"/>
                    </a:cubicBezTo>
                    <a:cubicBezTo>
                      <a:pt x="147" y="429"/>
                      <a:pt x="147" y="429"/>
                      <a:pt x="147" y="429"/>
                    </a:cubicBezTo>
                    <a:cubicBezTo>
                      <a:pt x="151" y="431"/>
                      <a:pt x="156" y="429"/>
                      <a:pt x="158" y="425"/>
                    </a:cubicBezTo>
                    <a:cubicBezTo>
                      <a:pt x="175" y="397"/>
                      <a:pt x="175" y="397"/>
                      <a:pt x="175" y="397"/>
                    </a:cubicBezTo>
                    <a:cubicBezTo>
                      <a:pt x="182" y="398"/>
                      <a:pt x="189" y="400"/>
                      <a:pt x="196" y="401"/>
                    </a:cubicBezTo>
                    <a:cubicBezTo>
                      <a:pt x="201" y="434"/>
                      <a:pt x="201" y="434"/>
                      <a:pt x="201" y="434"/>
                    </a:cubicBezTo>
                    <a:cubicBezTo>
                      <a:pt x="201" y="438"/>
                      <a:pt x="205" y="441"/>
                      <a:pt x="209" y="441"/>
                    </a:cubicBezTo>
                    <a:cubicBezTo>
                      <a:pt x="232" y="441"/>
                      <a:pt x="232" y="441"/>
                      <a:pt x="232" y="441"/>
                    </a:cubicBezTo>
                    <a:cubicBezTo>
                      <a:pt x="236" y="441"/>
                      <a:pt x="240" y="438"/>
                      <a:pt x="240" y="434"/>
                    </a:cubicBezTo>
                    <a:cubicBezTo>
                      <a:pt x="245" y="401"/>
                      <a:pt x="245" y="401"/>
                      <a:pt x="245" y="401"/>
                    </a:cubicBezTo>
                    <a:cubicBezTo>
                      <a:pt x="253" y="400"/>
                      <a:pt x="260" y="398"/>
                      <a:pt x="268" y="396"/>
                    </a:cubicBezTo>
                    <a:cubicBezTo>
                      <a:pt x="285" y="425"/>
                      <a:pt x="285" y="425"/>
                      <a:pt x="285" y="425"/>
                    </a:cubicBezTo>
                    <a:cubicBezTo>
                      <a:pt x="287" y="428"/>
                      <a:pt x="292" y="430"/>
                      <a:pt x="296" y="428"/>
                    </a:cubicBezTo>
                    <a:cubicBezTo>
                      <a:pt x="316" y="420"/>
                      <a:pt x="316" y="420"/>
                      <a:pt x="316" y="420"/>
                    </a:cubicBezTo>
                    <a:cubicBezTo>
                      <a:pt x="320" y="418"/>
                      <a:pt x="322" y="414"/>
                      <a:pt x="321" y="410"/>
                    </a:cubicBezTo>
                    <a:cubicBezTo>
                      <a:pt x="313" y="377"/>
                      <a:pt x="313" y="377"/>
                      <a:pt x="313" y="377"/>
                    </a:cubicBezTo>
                    <a:cubicBezTo>
                      <a:pt x="319" y="373"/>
                      <a:pt x="325" y="369"/>
                      <a:pt x="331" y="365"/>
                    </a:cubicBezTo>
                    <a:cubicBezTo>
                      <a:pt x="357" y="385"/>
                      <a:pt x="357" y="385"/>
                      <a:pt x="357" y="385"/>
                    </a:cubicBezTo>
                    <a:cubicBezTo>
                      <a:pt x="361" y="388"/>
                      <a:pt x="366" y="387"/>
                      <a:pt x="369" y="384"/>
                    </a:cubicBezTo>
                    <a:cubicBezTo>
                      <a:pt x="385" y="369"/>
                      <a:pt x="385" y="369"/>
                      <a:pt x="385" y="369"/>
                    </a:cubicBezTo>
                    <a:cubicBezTo>
                      <a:pt x="387" y="366"/>
                      <a:pt x="388" y="361"/>
                      <a:pt x="385" y="357"/>
                    </a:cubicBezTo>
                    <a:cubicBezTo>
                      <a:pt x="365" y="331"/>
                      <a:pt x="365" y="331"/>
                      <a:pt x="365" y="331"/>
                    </a:cubicBezTo>
                    <a:cubicBezTo>
                      <a:pt x="370" y="324"/>
                      <a:pt x="374" y="318"/>
                      <a:pt x="378" y="311"/>
                    </a:cubicBezTo>
                    <a:cubicBezTo>
                      <a:pt x="411" y="319"/>
                      <a:pt x="411" y="319"/>
                      <a:pt x="411" y="319"/>
                    </a:cubicBezTo>
                    <a:cubicBezTo>
                      <a:pt x="415" y="320"/>
                      <a:pt x="419" y="318"/>
                      <a:pt x="421" y="314"/>
                    </a:cubicBezTo>
                    <a:cubicBezTo>
                      <a:pt x="429" y="294"/>
                      <a:pt x="429" y="294"/>
                      <a:pt x="429" y="294"/>
                    </a:cubicBezTo>
                    <a:cubicBezTo>
                      <a:pt x="431" y="290"/>
                      <a:pt x="429" y="285"/>
                      <a:pt x="426" y="283"/>
                    </a:cubicBezTo>
                    <a:cubicBezTo>
                      <a:pt x="397" y="266"/>
                      <a:pt x="397" y="266"/>
                      <a:pt x="397" y="266"/>
                    </a:cubicBezTo>
                    <a:cubicBezTo>
                      <a:pt x="398" y="259"/>
                      <a:pt x="400" y="252"/>
                      <a:pt x="401" y="245"/>
                    </a:cubicBezTo>
                    <a:cubicBezTo>
                      <a:pt x="434" y="240"/>
                      <a:pt x="434" y="240"/>
                      <a:pt x="434" y="240"/>
                    </a:cubicBezTo>
                    <a:cubicBezTo>
                      <a:pt x="438" y="240"/>
                      <a:pt x="441" y="236"/>
                      <a:pt x="441" y="232"/>
                    </a:cubicBezTo>
                    <a:close/>
                    <a:moveTo>
                      <a:pt x="361" y="220"/>
                    </a:moveTo>
                    <a:cubicBezTo>
                      <a:pt x="361" y="238"/>
                      <a:pt x="356" y="256"/>
                      <a:pt x="356" y="256"/>
                    </a:cubicBezTo>
                    <a:cubicBezTo>
                      <a:pt x="354" y="264"/>
                      <a:pt x="346" y="267"/>
                      <a:pt x="339" y="263"/>
                    </a:cubicBezTo>
                    <a:cubicBezTo>
                      <a:pt x="284" y="228"/>
                      <a:pt x="284" y="228"/>
                      <a:pt x="284" y="228"/>
                    </a:cubicBezTo>
                    <a:cubicBezTo>
                      <a:pt x="277" y="224"/>
                      <a:pt x="277" y="217"/>
                      <a:pt x="284" y="213"/>
                    </a:cubicBezTo>
                    <a:cubicBezTo>
                      <a:pt x="339" y="178"/>
                      <a:pt x="339" y="178"/>
                      <a:pt x="339" y="178"/>
                    </a:cubicBezTo>
                    <a:cubicBezTo>
                      <a:pt x="346" y="174"/>
                      <a:pt x="354" y="177"/>
                      <a:pt x="356" y="185"/>
                    </a:cubicBezTo>
                    <a:cubicBezTo>
                      <a:pt x="356" y="185"/>
                      <a:pt x="361" y="203"/>
                      <a:pt x="361" y="220"/>
                    </a:cubicBezTo>
                    <a:close/>
                    <a:moveTo>
                      <a:pt x="321" y="321"/>
                    </a:moveTo>
                    <a:cubicBezTo>
                      <a:pt x="308" y="333"/>
                      <a:pt x="292" y="343"/>
                      <a:pt x="292" y="343"/>
                    </a:cubicBezTo>
                    <a:cubicBezTo>
                      <a:pt x="285" y="347"/>
                      <a:pt x="277" y="343"/>
                      <a:pt x="275" y="335"/>
                    </a:cubicBezTo>
                    <a:cubicBezTo>
                      <a:pt x="260" y="272"/>
                      <a:pt x="260" y="272"/>
                      <a:pt x="260" y="272"/>
                    </a:cubicBezTo>
                    <a:cubicBezTo>
                      <a:pt x="258" y="264"/>
                      <a:pt x="263" y="259"/>
                      <a:pt x="271" y="260"/>
                    </a:cubicBezTo>
                    <a:cubicBezTo>
                      <a:pt x="335" y="276"/>
                      <a:pt x="335" y="276"/>
                      <a:pt x="335" y="276"/>
                    </a:cubicBezTo>
                    <a:cubicBezTo>
                      <a:pt x="343" y="278"/>
                      <a:pt x="346" y="285"/>
                      <a:pt x="342" y="292"/>
                    </a:cubicBezTo>
                    <a:cubicBezTo>
                      <a:pt x="342" y="292"/>
                      <a:pt x="333" y="309"/>
                      <a:pt x="321" y="321"/>
                    </a:cubicBezTo>
                    <a:close/>
                    <a:moveTo>
                      <a:pt x="178" y="341"/>
                    </a:moveTo>
                    <a:cubicBezTo>
                      <a:pt x="213" y="285"/>
                      <a:pt x="213" y="285"/>
                      <a:pt x="213" y="285"/>
                    </a:cubicBezTo>
                    <a:cubicBezTo>
                      <a:pt x="217" y="278"/>
                      <a:pt x="224" y="278"/>
                      <a:pt x="228" y="285"/>
                    </a:cubicBezTo>
                    <a:cubicBezTo>
                      <a:pt x="263" y="341"/>
                      <a:pt x="263" y="341"/>
                      <a:pt x="263" y="341"/>
                    </a:cubicBezTo>
                    <a:cubicBezTo>
                      <a:pt x="267" y="348"/>
                      <a:pt x="264" y="356"/>
                      <a:pt x="256" y="358"/>
                    </a:cubicBezTo>
                    <a:cubicBezTo>
                      <a:pt x="256" y="358"/>
                      <a:pt x="238" y="363"/>
                      <a:pt x="221" y="363"/>
                    </a:cubicBezTo>
                    <a:cubicBezTo>
                      <a:pt x="203" y="363"/>
                      <a:pt x="185" y="358"/>
                      <a:pt x="185" y="358"/>
                    </a:cubicBezTo>
                    <a:cubicBezTo>
                      <a:pt x="177" y="356"/>
                      <a:pt x="174" y="348"/>
                      <a:pt x="178" y="341"/>
                    </a:cubicBezTo>
                    <a:close/>
                    <a:moveTo>
                      <a:pt x="221" y="255"/>
                    </a:moveTo>
                    <a:cubicBezTo>
                      <a:pt x="202" y="255"/>
                      <a:pt x="186" y="240"/>
                      <a:pt x="186" y="220"/>
                    </a:cubicBezTo>
                    <a:cubicBezTo>
                      <a:pt x="186" y="201"/>
                      <a:pt x="202" y="186"/>
                      <a:pt x="221" y="186"/>
                    </a:cubicBezTo>
                    <a:cubicBezTo>
                      <a:pt x="240" y="186"/>
                      <a:pt x="255" y="201"/>
                      <a:pt x="255" y="220"/>
                    </a:cubicBezTo>
                    <a:cubicBezTo>
                      <a:pt x="255" y="240"/>
                      <a:pt x="240" y="255"/>
                      <a:pt x="221" y="255"/>
                    </a:cubicBezTo>
                    <a:close/>
                    <a:moveTo>
                      <a:pt x="120" y="322"/>
                    </a:moveTo>
                    <a:cubicBezTo>
                      <a:pt x="108" y="310"/>
                      <a:pt x="99" y="294"/>
                      <a:pt x="99" y="294"/>
                    </a:cubicBezTo>
                    <a:cubicBezTo>
                      <a:pt x="95" y="286"/>
                      <a:pt x="98" y="279"/>
                      <a:pt x="106" y="277"/>
                    </a:cubicBezTo>
                    <a:cubicBezTo>
                      <a:pt x="170" y="262"/>
                      <a:pt x="170" y="262"/>
                      <a:pt x="170" y="262"/>
                    </a:cubicBezTo>
                    <a:cubicBezTo>
                      <a:pt x="178" y="260"/>
                      <a:pt x="182" y="265"/>
                      <a:pt x="181" y="273"/>
                    </a:cubicBezTo>
                    <a:cubicBezTo>
                      <a:pt x="165" y="337"/>
                      <a:pt x="165" y="337"/>
                      <a:pt x="165" y="337"/>
                    </a:cubicBezTo>
                    <a:cubicBezTo>
                      <a:pt x="163" y="345"/>
                      <a:pt x="156" y="348"/>
                      <a:pt x="149" y="344"/>
                    </a:cubicBezTo>
                    <a:cubicBezTo>
                      <a:pt x="149" y="344"/>
                      <a:pt x="133" y="335"/>
                      <a:pt x="120" y="322"/>
                    </a:cubicBezTo>
                    <a:close/>
                    <a:moveTo>
                      <a:pt x="100" y="180"/>
                    </a:moveTo>
                    <a:cubicBezTo>
                      <a:pt x="156" y="215"/>
                      <a:pt x="156" y="215"/>
                      <a:pt x="156" y="215"/>
                    </a:cubicBezTo>
                    <a:cubicBezTo>
                      <a:pt x="163" y="219"/>
                      <a:pt x="163" y="226"/>
                      <a:pt x="156" y="230"/>
                    </a:cubicBezTo>
                    <a:cubicBezTo>
                      <a:pt x="100" y="264"/>
                      <a:pt x="100" y="264"/>
                      <a:pt x="100" y="264"/>
                    </a:cubicBezTo>
                    <a:cubicBezTo>
                      <a:pt x="93" y="269"/>
                      <a:pt x="85" y="266"/>
                      <a:pt x="83" y="258"/>
                    </a:cubicBezTo>
                    <a:cubicBezTo>
                      <a:pt x="83" y="258"/>
                      <a:pt x="78" y="240"/>
                      <a:pt x="78" y="222"/>
                    </a:cubicBezTo>
                    <a:cubicBezTo>
                      <a:pt x="78" y="205"/>
                      <a:pt x="83" y="187"/>
                      <a:pt x="83" y="187"/>
                    </a:cubicBezTo>
                    <a:cubicBezTo>
                      <a:pt x="85" y="179"/>
                      <a:pt x="93" y="176"/>
                      <a:pt x="100" y="180"/>
                    </a:cubicBezTo>
                    <a:close/>
                    <a:moveTo>
                      <a:pt x="119" y="122"/>
                    </a:moveTo>
                    <a:cubicBezTo>
                      <a:pt x="131" y="109"/>
                      <a:pt x="148" y="100"/>
                      <a:pt x="148" y="100"/>
                    </a:cubicBezTo>
                    <a:cubicBezTo>
                      <a:pt x="155" y="96"/>
                      <a:pt x="162" y="100"/>
                      <a:pt x="164" y="108"/>
                    </a:cubicBezTo>
                    <a:cubicBezTo>
                      <a:pt x="179" y="171"/>
                      <a:pt x="179" y="171"/>
                      <a:pt x="179" y="171"/>
                    </a:cubicBezTo>
                    <a:cubicBezTo>
                      <a:pt x="181" y="179"/>
                      <a:pt x="176" y="184"/>
                      <a:pt x="168" y="182"/>
                    </a:cubicBezTo>
                    <a:cubicBezTo>
                      <a:pt x="104" y="167"/>
                      <a:pt x="104" y="167"/>
                      <a:pt x="104" y="167"/>
                    </a:cubicBezTo>
                    <a:cubicBezTo>
                      <a:pt x="96" y="165"/>
                      <a:pt x="93" y="158"/>
                      <a:pt x="97" y="151"/>
                    </a:cubicBezTo>
                    <a:cubicBezTo>
                      <a:pt x="97" y="151"/>
                      <a:pt x="106" y="134"/>
                      <a:pt x="119" y="122"/>
                    </a:cubicBezTo>
                    <a:close/>
                    <a:moveTo>
                      <a:pt x="261" y="102"/>
                    </a:moveTo>
                    <a:cubicBezTo>
                      <a:pt x="227" y="157"/>
                      <a:pt x="227" y="157"/>
                      <a:pt x="227" y="157"/>
                    </a:cubicBezTo>
                    <a:cubicBezTo>
                      <a:pt x="222" y="164"/>
                      <a:pt x="215" y="164"/>
                      <a:pt x="211" y="157"/>
                    </a:cubicBezTo>
                    <a:cubicBezTo>
                      <a:pt x="177" y="102"/>
                      <a:pt x="177" y="102"/>
                      <a:pt x="177" y="102"/>
                    </a:cubicBezTo>
                    <a:cubicBezTo>
                      <a:pt x="172" y="95"/>
                      <a:pt x="175" y="87"/>
                      <a:pt x="183" y="85"/>
                    </a:cubicBezTo>
                    <a:cubicBezTo>
                      <a:pt x="183" y="85"/>
                      <a:pt x="201" y="80"/>
                      <a:pt x="219" y="80"/>
                    </a:cubicBezTo>
                    <a:cubicBezTo>
                      <a:pt x="236" y="80"/>
                      <a:pt x="254" y="85"/>
                      <a:pt x="254" y="85"/>
                    </a:cubicBezTo>
                    <a:cubicBezTo>
                      <a:pt x="262" y="87"/>
                      <a:pt x="265" y="95"/>
                      <a:pt x="261" y="102"/>
                    </a:cubicBezTo>
                    <a:close/>
                    <a:moveTo>
                      <a:pt x="319" y="121"/>
                    </a:moveTo>
                    <a:cubicBezTo>
                      <a:pt x="332" y="133"/>
                      <a:pt x="341" y="149"/>
                      <a:pt x="341" y="149"/>
                    </a:cubicBezTo>
                    <a:cubicBezTo>
                      <a:pt x="345" y="156"/>
                      <a:pt x="342" y="164"/>
                      <a:pt x="334" y="166"/>
                    </a:cubicBezTo>
                    <a:cubicBezTo>
                      <a:pt x="270" y="181"/>
                      <a:pt x="270" y="181"/>
                      <a:pt x="270" y="181"/>
                    </a:cubicBezTo>
                    <a:cubicBezTo>
                      <a:pt x="262" y="183"/>
                      <a:pt x="257" y="178"/>
                      <a:pt x="259" y="170"/>
                    </a:cubicBezTo>
                    <a:cubicBezTo>
                      <a:pt x="274" y="106"/>
                      <a:pt x="274" y="106"/>
                      <a:pt x="274" y="106"/>
                    </a:cubicBezTo>
                    <a:cubicBezTo>
                      <a:pt x="276" y="98"/>
                      <a:pt x="283" y="95"/>
                      <a:pt x="290" y="99"/>
                    </a:cubicBezTo>
                    <a:cubicBezTo>
                      <a:pt x="290" y="99"/>
                      <a:pt x="307" y="108"/>
                      <a:pt x="319" y="121"/>
                    </a:cubicBezTo>
                    <a:close/>
                  </a:path>
                </a:pathLst>
              </a:custGeom>
              <a:solidFill>
                <a:srgbClr val="FFB900"/>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7" name="Freeform 8"/>
              <p:cNvSpPr>
                <a:spLocks/>
              </p:cNvSpPr>
              <p:nvPr userDrawn="1"/>
            </p:nvSpPr>
            <p:spPr bwMode="auto">
              <a:xfrm>
                <a:off x="8040688" y="7580313"/>
                <a:ext cx="2109787" cy="2235200"/>
              </a:xfrm>
              <a:custGeom>
                <a:avLst/>
                <a:gdLst>
                  <a:gd name="T0" fmla="*/ 516 w 601"/>
                  <a:gd name="T1" fmla="*/ 0 h 635"/>
                  <a:gd name="T2" fmla="*/ 296 w 601"/>
                  <a:gd name="T3" fmla="*/ 208 h 635"/>
                  <a:gd name="T4" fmla="*/ 220 w 601"/>
                  <a:gd name="T5" fmla="*/ 195 h 635"/>
                  <a:gd name="T6" fmla="*/ 0 w 601"/>
                  <a:gd name="T7" fmla="*/ 415 h 635"/>
                  <a:gd name="T8" fmla="*/ 220 w 601"/>
                  <a:gd name="T9" fmla="*/ 635 h 635"/>
                  <a:gd name="T10" fmla="*/ 601 w 601"/>
                  <a:gd name="T11" fmla="*/ 635 h 635"/>
                  <a:gd name="T12" fmla="*/ 601 w 601"/>
                  <a:gd name="T13" fmla="*/ 17 h 635"/>
                  <a:gd name="T14" fmla="*/ 516 w 601"/>
                  <a:gd name="T15" fmla="*/ 0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635">
                    <a:moveTo>
                      <a:pt x="516" y="0"/>
                    </a:moveTo>
                    <a:cubicBezTo>
                      <a:pt x="398" y="0"/>
                      <a:pt x="302" y="92"/>
                      <a:pt x="296" y="208"/>
                    </a:cubicBezTo>
                    <a:cubicBezTo>
                      <a:pt x="272" y="200"/>
                      <a:pt x="247" y="195"/>
                      <a:pt x="220" y="195"/>
                    </a:cubicBezTo>
                    <a:cubicBezTo>
                      <a:pt x="99" y="195"/>
                      <a:pt x="0" y="293"/>
                      <a:pt x="0" y="415"/>
                    </a:cubicBezTo>
                    <a:cubicBezTo>
                      <a:pt x="0" y="536"/>
                      <a:pt x="99" y="635"/>
                      <a:pt x="220" y="635"/>
                    </a:cubicBezTo>
                    <a:cubicBezTo>
                      <a:pt x="601" y="635"/>
                      <a:pt x="601" y="635"/>
                      <a:pt x="601" y="635"/>
                    </a:cubicBezTo>
                    <a:cubicBezTo>
                      <a:pt x="601" y="17"/>
                      <a:pt x="601" y="17"/>
                      <a:pt x="601" y="17"/>
                    </a:cubicBezTo>
                    <a:cubicBezTo>
                      <a:pt x="575" y="6"/>
                      <a:pt x="546" y="0"/>
                      <a:pt x="5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8" name="Freeform 9"/>
              <p:cNvSpPr>
                <a:spLocks/>
              </p:cNvSpPr>
              <p:nvPr userDrawn="1"/>
            </p:nvSpPr>
            <p:spPr bwMode="auto">
              <a:xfrm>
                <a:off x="12195175" y="7151688"/>
                <a:ext cx="2590800" cy="2663825"/>
              </a:xfrm>
              <a:custGeom>
                <a:avLst/>
                <a:gdLst>
                  <a:gd name="T0" fmla="*/ 738 w 738"/>
                  <a:gd name="T1" fmla="*/ 537 h 757"/>
                  <a:gd name="T2" fmla="*/ 518 w 738"/>
                  <a:gd name="T3" fmla="*/ 317 h 757"/>
                  <a:gd name="T4" fmla="*/ 495 w 738"/>
                  <a:gd name="T5" fmla="*/ 318 h 757"/>
                  <a:gd name="T6" fmla="*/ 518 w 738"/>
                  <a:gd name="T7" fmla="*/ 221 h 757"/>
                  <a:gd name="T8" fmla="*/ 297 w 738"/>
                  <a:gd name="T9" fmla="*/ 0 h 757"/>
                  <a:gd name="T10" fmla="*/ 79 w 738"/>
                  <a:gd name="T11" fmla="*/ 194 h 757"/>
                  <a:gd name="T12" fmla="*/ 0 w 738"/>
                  <a:gd name="T13" fmla="*/ 139 h 757"/>
                  <a:gd name="T14" fmla="*/ 0 w 738"/>
                  <a:gd name="T15" fmla="*/ 757 h 757"/>
                  <a:gd name="T16" fmla="*/ 518 w 738"/>
                  <a:gd name="T17" fmla="*/ 757 h 757"/>
                  <a:gd name="T18" fmla="*/ 738 w 738"/>
                  <a:gd name="T19" fmla="*/ 53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757">
                    <a:moveTo>
                      <a:pt x="738" y="537"/>
                    </a:moveTo>
                    <a:cubicBezTo>
                      <a:pt x="738" y="415"/>
                      <a:pt x="639" y="317"/>
                      <a:pt x="518" y="317"/>
                    </a:cubicBezTo>
                    <a:cubicBezTo>
                      <a:pt x="510" y="317"/>
                      <a:pt x="502" y="317"/>
                      <a:pt x="495" y="318"/>
                    </a:cubicBezTo>
                    <a:cubicBezTo>
                      <a:pt x="509" y="289"/>
                      <a:pt x="518" y="256"/>
                      <a:pt x="518" y="221"/>
                    </a:cubicBezTo>
                    <a:cubicBezTo>
                      <a:pt x="518" y="99"/>
                      <a:pt x="419" y="0"/>
                      <a:pt x="297" y="0"/>
                    </a:cubicBezTo>
                    <a:cubicBezTo>
                      <a:pt x="185" y="0"/>
                      <a:pt x="92" y="85"/>
                      <a:pt x="79" y="194"/>
                    </a:cubicBezTo>
                    <a:cubicBezTo>
                      <a:pt x="57" y="171"/>
                      <a:pt x="31" y="151"/>
                      <a:pt x="0" y="139"/>
                    </a:cubicBezTo>
                    <a:cubicBezTo>
                      <a:pt x="0" y="757"/>
                      <a:pt x="0" y="757"/>
                      <a:pt x="0" y="757"/>
                    </a:cubicBezTo>
                    <a:cubicBezTo>
                      <a:pt x="518" y="757"/>
                      <a:pt x="518" y="757"/>
                      <a:pt x="518" y="757"/>
                    </a:cubicBezTo>
                    <a:cubicBezTo>
                      <a:pt x="639" y="757"/>
                      <a:pt x="738" y="658"/>
                      <a:pt x="738"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sp>
          <p:nvSpPr>
            <p:cNvPr id="19" name="Freeform 42"/>
            <p:cNvSpPr>
              <a:spLocks/>
            </p:cNvSpPr>
            <p:nvPr userDrawn="1"/>
          </p:nvSpPr>
          <p:spPr bwMode="auto">
            <a:xfrm>
              <a:off x="8716653" y="1485604"/>
              <a:ext cx="1403969" cy="840253"/>
            </a:xfrm>
            <a:custGeom>
              <a:avLst/>
              <a:gdLst>
                <a:gd name="T0" fmla="*/ 218 w 242"/>
                <a:gd name="T1" fmla="*/ 72 h 145"/>
                <a:gd name="T2" fmla="*/ 178 w 242"/>
                <a:gd name="T3" fmla="*/ 41 h 145"/>
                <a:gd name="T4" fmla="*/ 178 w 242"/>
                <a:gd name="T5" fmla="*/ 41 h 145"/>
                <a:gd name="T6" fmla="*/ 178 w 242"/>
                <a:gd name="T7" fmla="*/ 41 h 145"/>
                <a:gd name="T8" fmla="*/ 137 w 242"/>
                <a:gd name="T9" fmla="*/ 0 h 145"/>
                <a:gd name="T10" fmla="*/ 100 w 242"/>
                <a:gd name="T11" fmla="*/ 21 h 145"/>
                <a:gd name="T12" fmla="*/ 87 w 242"/>
                <a:gd name="T13" fmla="*/ 19 h 145"/>
                <a:gd name="T14" fmla="*/ 49 w 242"/>
                <a:gd name="T15" fmla="*/ 58 h 145"/>
                <a:gd name="T16" fmla="*/ 49 w 242"/>
                <a:gd name="T17" fmla="*/ 58 h 145"/>
                <a:gd name="T18" fmla="*/ 44 w 242"/>
                <a:gd name="T19" fmla="*/ 58 h 145"/>
                <a:gd name="T20" fmla="*/ 0 w 242"/>
                <a:gd name="T21" fmla="*/ 101 h 145"/>
                <a:gd name="T22" fmla="*/ 44 w 242"/>
                <a:gd name="T23" fmla="*/ 145 h 145"/>
                <a:gd name="T24" fmla="*/ 204 w 242"/>
                <a:gd name="T25" fmla="*/ 145 h 145"/>
                <a:gd name="T26" fmla="*/ 242 w 242"/>
                <a:gd name="T27" fmla="*/ 107 h 145"/>
                <a:gd name="T28" fmla="*/ 218 w 242"/>
                <a:gd name="T29" fmla="*/ 7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145">
                  <a:moveTo>
                    <a:pt x="218" y="72"/>
                  </a:moveTo>
                  <a:cubicBezTo>
                    <a:pt x="213" y="54"/>
                    <a:pt x="197" y="41"/>
                    <a:pt x="178" y="41"/>
                  </a:cubicBezTo>
                  <a:cubicBezTo>
                    <a:pt x="178" y="41"/>
                    <a:pt x="178" y="41"/>
                    <a:pt x="178" y="41"/>
                  </a:cubicBezTo>
                  <a:cubicBezTo>
                    <a:pt x="178" y="41"/>
                    <a:pt x="178" y="41"/>
                    <a:pt x="178" y="41"/>
                  </a:cubicBezTo>
                  <a:cubicBezTo>
                    <a:pt x="178" y="18"/>
                    <a:pt x="159" y="0"/>
                    <a:pt x="137" y="0"/>
                  </a:cubicBezTo>
                  <a:cubicBezTo>
                    <a:pt x="121" y="0"/>
                    <a:pt x="107" y="8"/>
                    <a:pt x="100" y="21"/>
                  </a:cubicBezTo>
                  <a:cubicBezTo>
                    <a:pt x="96" y="20"/>
                    <a:pt x="92" y="19"/>
                    <a:pt x="87" y="19"/>
                  </a:cubicBezTo>
                  <a:cubicBezTo>
                    <a:pt x="66" y="19"/>
                    <a:pt x="49" y="36"/>
                    <a:pt x="49" y="58"/>
                  </a:cubicBezTo>
                  <a:cubicBezTo>
                    <a:pt x="49" y="58"/>
                    <a:pt x="49" y="58"/>
                    <a:pt x="49" y="58"/>
                  </a:cubicBezTo>
                  <a:cubicBezTo>
                    <a:pt x="47" y="58"/>
                    <a:pt x="45" y="58"/>
                    <a:pt x="44" y="58"/>
                  </a:cubicBezTo>
                  <a:cubicBezTo>
                    <a:pt x="19" y="58"/>
                    <a:pt x="0" y="77"/>
                    <a:pt x="0" y="101"/>
                  </a:cubicBezTo>
                  <a:cubicBezTo>
                    <a:pt x="0" y="125"/>
                    <a:pt x="19" y="145"/>
                    <a:pt x="44" y="145"/>
                  </a:cubicBezTo>
                  <a:cubicBezTo>
                    <a:pt x="204" y="145"/>
                    <a:pt x="204" y="145"/>
                    <a:pt x="204" y="145"/>
                  </a:cubicBezTo>
                  <a:cubicBezTo>
                    <a:pt x="225" y="145"/>
                    <a:pt x="242" y="128"/>
                    <a:pt x="242" y="107"/>
                  </a:cubicBezTo>
                  <a:cubicBezTo>
                    <a:pt x="242" y="91"/>
                    <a:pt x="232" y="78"/>
                    <a:pt x="218" y="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20" name="Freeform 19"/>
            <p:cNvSpPr>
              <a:spLocks/>
            </p:cNvSpPr>
            <p:nvPr userDrawn="1"/>
          </p:nvSpPr>
          <p:spPr bwMode="auto">
            <a:xfrm flipH="1">
              <a:off x="7542827" y="2325857"/>
              <a:ext cx="731512" cy="297301"/>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2400"/>
            </a:p>
          </p:txBody>
        </p:sp>
      </p:grpSp>
    </p:spTree>
    <p:extLst>
      <p:ext uri="{BB962C8B-B14F-4D97-AF65-F5344CB8AC3E}">
        <p14:creationId xmlns:p14="http://schemas.microsoft.com/office/powerpoint/2010/main" val="5946756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003" y="1211287"/>
            <a:ext cx="5608081" cy="3082126"/>
          </a:xfrm>
        </p:spPr>
        <p:txBody>
          <a:bodyPr wrap="square">
            <a:spAutoFit/>
          </a:bodyPr>
          <a:lstStyle>
            <a:lvl1pPr marL="287293" indent="-287293">
              <a:spcBef>
                <a:spcPts val="1224"/>
              </a:spcBef>
              <a:buClr>
                <a:schemeClr val="tx1"/>
              </a:buClr>
              <a:buFont typeface="Arial" pitchFamily="34" charset="0"/>
              <a:buChar char="•"/>
              <a:defRPr sz="4267"/>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287293" indent="-287293">
              <a:spcBef>
                <a:spcPts val="1224"/>
              </a:spcBef>
              <a:buClr>
                <a:schemeClr val="tx1"/>
              </a:buClr>
              <a:buFont typeface="Arial" pitchFamily="34" charset="0"/>
              <a:buChar char="•"/>
              <a:defRPr sz="4267"/>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Walkin No tile">
    <p:bg>
      <p:bgRef idx="1001">
        <a:schemeClr val="bg2"/>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587"/>
            <a:ext cx="12428612" cy="6991986"/>
          </a:xfrm>
          <a:prstGeom prst="rect">
            <a:avLst/>
          </a:prstGeom>
          <a:noFill/>
          <a:ln>
            <a:noFill/>
          </a:ln>
        </p:spPr>
      </p:pic>
      <p:sp>
        <p:nvSpPr>
          <p:cNvPr id="3" name="Rectangle 2"/>
          <p:cNvSpPr/>
          <p:nvPr userDrawn="1"/>
        </p:nvSpPr>
        <p:spPr bwMode="gray">
          <a:xfrm>
            <a:off x="1" y="6537325"/>
            <a:ext cx="12434253"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8" tIns="109719" rIns="137148" bIns="109719" numCol="1" spcCol="0" rtlCol="0" fromWordArt="0" anchor="t" anchorCtr="0" forceAA="0" compatLnSpc="1">
            <a:prstTxWarp prst="textNoShape">
              <a:avLst/>
            </a:prstTxWarp>
            <a:noAutofit/>
          </a:bodyPr>
          <a:lstStyle/>
          <a:p>
            <a:pPr algn="ctr" defTabSz="699205" fontAlgn="base">
              <a:lnSpc>
                <a:spcPct val="90000"/>
              </a:lnSpc>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userDrawn="1"/>
        </p:nvSpPr>
        <p:spPr bwMode="auto">
          <a:xfrm>
            <a:off x="274603" y="2119165"/>
            <a:ext cx="6399984"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8" tIns="109719" rIns="137148" bIns="109719" numCol="1" spcCol="0" rtlCol="0" fromWordArt="0" anchor="t" anchorCtr="0" forceAA="0" compatLnSpc="1">
            <a:prstTxWarp prst="textNoShape">
              <a:avLst/>
            </a:prstTxWarp>
            <a:noAutofit/>
          </a:bodyPr>
          <a:lstStyle/>
          <a:p>
            <a:pPr algn="ctr" defTabSz="699205" fontAlgn="base">
              <a:lnSpc>
                <a:spcPct val="90000"/>
              </a:lnSpc>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487" y="6678220"/>
            <a:ext cx="822846" cy="175415"/>
          </a:xfrm>
          <a:prstGeom prst="rect">
            <a:avLst/>
          </a:prstGeom>
        </p:spPr>
      </p:pic>
      <p:sp>
        <p:nvSpPr>
          <p:cNvPr id="9" name="Rectangle 8"/>
          <p:cNvSpPr/>
          <p:nvPr userDrawn="1"/>
        </p:nvSpPr>
        <p:spPr>
          <a:xfrm>
            <a:off x="1333255" y="3126689"/>
            <a:ext cx="3293145" cy="611578"/>
          </a:xfrm>
          <a:prstGeom prst="rect">
            <a:avLst/>
          </a:prstGeom>
        </p:spPr>
        <p:txBody>
          <a:bodyPr wrap="none" anchor="ctr">
            <a:spAutoFit/>
          </a:bodyPr>
          <a:lstStyle/>
          <a:p>
            <a:pPr algn="r" defTabSz="874259">
              <a:lnSpc>
                <a:spcPct val="90000"/>
              </a:lnSpc>
              <a:spcBef>
                <a:spcPct val="0"/>
              </a:spcBef>
            </a:pPr>
            <a:r>
              <a:rPr lang="en-US" sz="3749" spc="-94" dirty="0" smtClean="0">
                <a:ln w="3175">
                  <a:noFill/>
                </a:ln>
                <a:gradFill>
                  <a:gsLst>
                    <a:gs pos="84066">
                      <a:srgbClr val="000000"/>
                    </a:gs>
                    <a:gs pos="57576">
                      <a:srgbClr val="000000"/>
                    </a:gs>
                  </a:gsLst>
                  <a:lin ang="5400000" scaled="0"/>
                </a:gradFill>
                <a:latin typeface="Segoe UI Light"/>
                <a:cs typeface="Segoe UI" pitchFamily="34" charset="0"/>
              </a:rPr>
              <a:t>Spark the future.</a:t>
            </a:r>
            <a:endParaRPr lang="en-US" sz="3749" spc="-94" dirty="0">
              <a:ln w="3175">
                <a:noFill/>
              </a:ln>
              <a:gradFill>
                <a:gsLst>
                  <a:gs pos="84066">
                    <a:srgbClr val="000000"/>
                  </a:gs>
                  <a:gs pos="57576">
                    <a:srgbClr val="000000"/>
                  </a:gs>
                </a:gsLst>
                <a:lin ang="5400000" scaled="0"/>
              </a:gradFill>
              <a:latin typeface="Segoe UI Light"/>
              <a:cs typeface="Segoe UI" pitchFamily="34" charset="0"/>
            </a:endParaRPr>
          </a:p>
        </p:txBody>
      </p:sp>
      <p:sp>
        <p:nvSpPr>
          <p:cNvPr id="10" name="Rectangle 9"/>
          <p:cNvSpPr/>
          <p:nvPr userDrawn="1"/>
        </p:nvSpPr>
        <p:spPr>
          <a:xfrm>
            <a:off x="2939719" y="4695817"/>
            <a:ext cx="1686680" cy="559640"/>
          </a:xfrm>
          <a:prstGeom prst="rect">
            <a:avLst/>
          </a:prstGeom>
        </p:spPr>
        <p:txBody>
          <a:bodyPr wrap="none" anchor="ctr">
            <a:spAutoFit/>
          </a:bodyPr>
          <a:lstStyle/>
          <a:p>
            <a:pPr algn="r" defTabSz="874259">
              <a:lnSpc>
                <a:spcPct val="90000"/>
              </a:lnSpc>
              <a:spcBef>
                <a:spcPct val="0"/>
              </a:spcBef>
            </a:pPr>
            <a:r>
              <a:rPr lang="en-US" sz="1687" dirty="0" smtClean="0">
                <a:ln w="3175">
                  <a:noFill/>
                </a:ln>
                <a:gradFill>
                  <a:gsLst>
                    <a:gs pos="84066">
                      <a:srgbClr val="000000"/>
                    </a:gs>
                    <a:gs pos="57576">
                      <a:srgbClr val="000000"/>
                    </a:gs>
                  </a:gsLst>
                  <a:lin ang="5400000" scaled="0"/>
                </a:gradFill>
                <a:cs typeface="Segoe UI" pitchFamily="34" charset="0"/>
              </a:rPr>
              <a:t>May 4 – 8, 2015</a:t>
            </a:r>
            <a:br>
              <a:rPr lang="en-US" sz="1687" dirty="0" smtClean="0">
                <a:ln w="3175">
                  <a:noFill/>
                </a:ln>
                <a:gradFill>
                  <a:gsLst>
                    <a:gs pos="84066">
                      <a:srgbClr val="000000"/>
                    </a:gs>
                    <a:gs pos="57576">
                      <a:srgbClr val="000000"/>
                    </a:gs>
                  </a:gsLst>
                  <a:lin ang="5400000" scaled="0"/>
                </a:gradFill>
                <a:cs typeface="Segoe UI" pitchFamily="34" charset="0"/>
              </a:rPr>
            </a:br>
            <a:r>
              <a:rPr lang="en-US" sz="1687" dirty="0" smtClean="0">
                <a:ln w="3175">
                  <a:noFill/>
                </a:ln>
                <a:gradFill>
                  <a:gsLst>
                    <a:gs pos="84066">
                      <a:srgbClr val="000000"/>
                    </a:gs>
                    <a:gs pos="57576">
                      <a:srgbClr val="000000"/>
                    </a:gs>
                  </a:gsLst>
                  <a:lin ang="5400000" scaled="0"/>
                </a:gradFill>
                <a:cs typeface="Segoe UI" pitchFamily="34" charset="0"/>
              </a:rPr>
              <a:t>Chicago, IL</a:t>
            </a:r>
            <a:endParaRPr lang="en-US" sz="1687" dirty="0">
              <a:ln w="3175">
                <a:noFill/>
              </a:ln>
              <a:gradFill>
                <a:gsLst>
                  <a:gs pos="84066">
                    <a:srgbClr val="000000"/>
                  </a:gs>
                  <a:gs pos="57576">
                    <a:srgbClr val="000000"/>
                  </a:gs>
                </a:gsLst>
                <a:lin ang="5400000" scaled="0"/>
              </a:gradFill>
              <a:cs typeface="Segoe UI" pitchFamily="34" charset="0"/>
            </a:endParaRPr>
          </a:p>
        </p:txBody>
      </p:sp>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02255" y="4088042"/>
            <a:ext cx="2493997" cy="384949"/>
          </a:xfrm>
          <a:prstGeom prst="rect">
            <a:avLst/>
          </a:prstGeom>
        </p:spPr>
      </p:pic>
    </p:spTree>
    <p:extLst>
      <p:ext uri="{BB962C8B-B14F-4D97-AF65-F5344CB8AC3E}">
        <p14:creationId xmlns:p14="http://schemas.microsoft.com/office/powerpoint/2010/main" val="298165072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Slide - Color">
    <p:bg>
      <p:bgRef idx="1001">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2"/>
            <a:ext cx="12428612" cy="6991987"/>
          </a:xfrm>
          <a:prstGeom prst="rect">
            <a:avLst/>
          </a:prstGeom>
        </p:spPr>
      </p:pic>
      <p:sp>
        <p:nvSpPr>
          <p:cNvPr id="9" name="Title 1"/>
          <p:cNvSpPr>
            <a:spLocks noGrp="1"/>
          </p:cNvSpPr>
          <p:nvPr>
            <p:ph type="title" hasCustomPrompt="1"/>
          </p:nvPr>
        </p:nvSpPr>
        <p:spPr>
          <a:xfrm>
            <a:off x="274668" y="2125677"/>
            <a:ext cx="9142769" cy="1828786"/>
          </a:xfrm>
          <a:noFill/>
        </p:spPr>
        <p:txBody>
          <a:bodyPr lIns="146304" tIns="91440" rIns="146304" bIns="91440" anchor="t" anchorCtr="0"/>
          <a:lstStyle>
            <a:lvl1pPr>
              <a:defRPr sz="4049" spc="-75" baseline="0">
                <a:gradFill>
                  <a:gsLst>
                    <a:gs pos="99115">
                      <a:schemeClr val="tx1"/>
                    </a:gs>
                    <a:gs pos="79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667" y="3955787"/>
            <a:ext cx="7314203" cy="1828007"/>
          </a:xfrm>
          <a:noFill/>
        </p:spPr>
        <p:txBody>
          <a:bodyPr lIns="146304" tIns="109728" rIns="146304" bIns="109728">
            <a:noAutofit/>
          </a:bodyPr>
          <a:lstStyle>
            <a:lvl1pPr marL="0" indent="0">
              <a:spcBef>
                <a:spcPts val="0"/>
              </a:spcBef>
              <a:buNone/>
              <a:defRPr sz="2400" spc="0" baseline="0">
                <a:gradFill>
                  <a:gsLst>
                    <a:gs pos="99115">
                      <a:schemeClr val="tx1"/>
                    </a:gs>
                    <a:gs pos="79000">
                      <a:schemeClr val="tx1"/>
                    </a:gs>
                  </a:gsLst>
                  <a:lin ang="5400000" scaled="0"/>
                </a:gradFill>
                <a:latin typeface="+mj-lt"/>
              </a:defRPr>
            </a:lvl1pPr>
          </a:lstStyle>
          <a:p>
            <a:pPr lvl="0"/>
            <a:r>
              <a:rPr lang="en-US" dirty="0" smtClean="0"/>
              <a:t>Speaker Name</a:t>
            </a:r>
          </a:p>
        </p:txBody>
      </p:sp>
      <p:sp>
        <p:nvSpPr>
          <p:cNvPr id="7" name="Rectangle 6"/>
          <p:cNvSpPr/>
          <p:nvPr userDrawn="1"/>
        </p:nvSpPr>
        <p:spPr bwMode="gray">
          <a:xfrm>
            <a:off x="1" y="6537325"/>
            <a:ext cx="12434253"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8" tIns="109719" rIns="137148" bIns="109719" numCol="1" spcCol="0" rtlCol="0" fromWordArt="0" anchor="t" anchorCtr="0" forceAA="0" compatLnSpc="1">
            <a:prstTxWarp prst="textNoShape">
              <a:avLst/>
            </a:prstTxWarp>
            <a:noAutofit/>
          </a:bodyPr>
          <a:lstStyle/>
          <a:p>
            <a:pPr algn="ctr" defTabSz="699205" fontAlgn="base">
              <a:lnSpc>
                <a:spcPct val="90000"/>
              </a:lnSpc>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487" y="6678220"/>
            <a:ext cx="822846" cy="175415"/>
          </a:xfrm>
          <a:prstGeom prst="rect">
            <a:avLst/>
          </a:prstGeom>
        </p:spPr>
      </p:pic>
      <p:sp>
        <p:nvSpPr>
          <p:cNvPr id="4" name="Text Placeholder 3"/>
          <p:cNvSpPr>
            <a:spLocks noGrp="1"/>
          </p:cNvSpPr>
          <p:nvPr>
            <p:ph type="body" sz="quarter" idx="13" hasCustomPrompt="1"/>
          </p:nvPr>
        </p:nvSpPr>
        <p:spPr>
          <a:xfrm>
            <a:off x="322221" y="360325"/>
            <a:ext cx="2666660" cy="350865"/>
          </a:xfrm>
        </p:spPr>
        <p:txBody>
          <a:bodyPr/>
          <a:lstStyle>
            <a:lvl1pPr marL="0" indent="0">
              <a:buFontTx/>
              <a:buNone/>
              <a:defRPr sz="1200" baseline="0">
                <a:latin typeface="+mn-lt"/>
              </a:defRPr>
            </a:lvl1pPr>
            <a:lvl2pPr marL="257120" indent="0">
              <a:buFontTx/>
              <a:buNone/>
              <a:defRPr sz="1200">
                <a:latin typeface="+mn-lt"/>
              </a:defRPr>
            </a:lvl2pPr>
            <a:lvl3pPr marL="428533" indent="0">
              <a:buFontTx/>
              <a:buNone/>
              <a:defRPr sz="1200">
                <a:latin typeface="+mn-lt"/>
              </a:defRPr>
            </a:lvl3pPr>
            <a:lvl4pPr marL="599947" indent="0">
              <a:buFontTx/>
              <a:buNone/>
              <a:defRPr sz="1200">
                <a:latin typeface="+mn-lt"/>
              </a:defRPr>
            </a:lvl4pPr>
            <a:lvl5pPr marL="771360" indent="0">
              <a:buFontTx/>
              <a:buNone/>
              <a:defRPr sz="1200">
                <a:latin typeface="+mn-lt"/>
              </a:defRPr>
            </a:lvl5pPr>
          </a:lstStyle>
          <a:p>
            <a:pPr lvl="0"/>
            <a:r>
              <a:rPr lang="en-US" dirty="0" smtClean="0"/>
              <a:t>SESSION CODE</a:t>
            </a:r>
          </a:p>
        </p:txBody>
      </p:sp>
    </p:spTree>
    <p:extLst>
      <p:ext uri="{BB962C8B-B14F-4D97-AF65-F5344CB8AC3E}">
        <p14:creationId xmlns:p14="http://schemas.microsoft.com/office/powerpoint/2010/main" val="13492693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03" y="1212850"/>
            <a:ext cx="11885683" cy="1565044"/>
          </a:xfrm>
        </p:spPr>
        <p:txBody>
          <a:bodyPr/>
          <a:lstStyle>
            <a:lvl1pPr marL="0" indent="0">
              <a:buNone/>
              <a:defRPr>
                <a:gradFill>
                  <a:gsLst>
                    <a:gs pos="20354">
                      <a:schemeClr val="tx2"/>
                    </a:gs>
                    <a:gs pos="40000">
                      <a:schemeClr val="tx2"/>
                    </a:gs>
                  </a:gsLst>
                  <a:lin ang="5400000" scaled="0"/>
                </a:gradFill>
              </a:defRPr>
            </a:lvl1pPr>
            <a:lvl2pPr marL="0" indent="0">
              <a:buFontTx/>
              <a:buNone/>
              <a:defRPr sz="1500"/>
            </a:lvl2pPr>
            <a:lvl3pPr marL="171414" indent="0">
              <a:buNone/>
              <a:defRPr/>
            </a:lvl3pPr>
            <a:lvl4pPr marL="342827" indent="0">
              <a:buNone/>
              <a:defRPr/>
            </a:lvl4pPr>
            <a:lvl5pPr marL="51424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132332994"/>
      </p:ext>
    </p:extLst>
  </p:cSld>
  <p:clrMapOvr>
    <a:masterClrMapping/>
  </p:clrMapOvr>
  <p:transition>
    <p:fade/>
  </p:transition>
  <p:timing>
    <p:tnLst>
      <p:par>
        <p:cTn id="1" dur="indefinite" restart="never" nodeType="tmRoot"/>
      </p:par>
    </p:tnLst>
  </p:timing>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03" y="1212850"/>
            <a:ext cx="11885683" cy="1565044"/>
          </a:xfrm>
        </p:spPr>
        <p:txBody>
          <a:bodyPr/>
          <a:lstStyle>
            <a:lvl1pPr marL="0" indent="0">
              <a:buNone/>
              <a:defRPr>
                <a:gradFill>
                  <a:gsLst>
                    <a:gs pos="1250">
                      <a:schemeClr val="tx1"/>
                    </a:gs>
                    <a:gs pos="99000">
                      <a:schemeClr val="tx1"/>
                    </a:gs>
                  </a:gsLst>
                  <a:lin ang="5400000" scaled="0"/>
                </a:gradFill>
              </a:defRPr>
            </a:lvl1pPr>
            <a:lvl2pPr marL="0" indent="0">
              <a:buFontTx/>
              <a:buNone/>
              <a:defRPr sz="1500"/>
            </a:lvl2pPr>
            <a:lvl3pPr marL="171414" indent="0">
              <a:buNone/>
              <a:defRPr/>
            </a:lvl3pPr>
            <a:lvl4pPr marL="342827" indent="0">
              <a:buNone/>
              <a:defRPr/>
            </a:lvl4pPr>
            <a:lvl5pPr marL="51424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47316316"/>
      </p:ext>
    </p:extLst>
  </p:cSld>
  <p:clrMapOvr>
    <a:masterClrMapping/>
  </p:clrMapOvr>
  <p:transition>
    <p:fade/>
  </p:transition>
  <p:timing>
    <p:tnLst>
      <p:par>
        <p:cTn id="1" dur="indefinite" restart="never" nodeType="tmRoot"/>
      </p:par>
    </p:tnLst>
  </p:timing>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03" y="1212853"/>
            <a:ext cx="11885683" cy="1615827"/>
          </a:xfrm>
        </p:spPr>
        <p:txBody>
          <a:bodyPr>
            <a:spAutoFit/>
          </a:bodyPr>
          <a:lstStyle>
            <a:lvl1pPr>
              <a:buClr>
                <a:schemeClr val="tx2"/>
              </a:buClr>
              <a:defRPr sz="3000">
                <a:gradFill>
                  <a:gsLst>
                    <a:gs pos="7080">
                      <a:schemeClr val="tx2"/>
                    </a:gs>
                    <a:gs pos="36283">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09715759"/>
      </p:ext>
    </p:extLst>
  </p:cSld>
  <p:clrMapOvr>
    <a:masterClrMapping/>
  </p:clrMapOvr>
  <p:transition>
    <p:fade/>
  </p:transition>
  <p:timing>
    <p:tnLst>
      <p:par>
        <p:cTn id="1" dur="indefinite" restart="never" nodeType="tmRoot"/>
      </p:par>
    </p:tnLst>
  </p:timing>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03" y="1212853"/>
            <a:ext cx="11885683" cy="1615827"/>
          </a:xfrm>
        </p:spPr>
        <p:txBody>
          <a:bodyPr>
            <a:spAutoFit/>
          </a:bodyPr>
          <a:lstStyle>
            <a:lvl1pPr>
              <a:defRPr sz="3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30747812"/>
      </p:ext>
    </p:extLst>
  </p:cSld>
  <p:clrMapOvr>
    <a:masterClrMapping/>
  </p:clrMapOvr>
  <p:transition>
    <p:fade/>
  </p:transition>
  <p:timing>
    <p:tnLst>
      <p:par>
        <p:cTn id="1" dur="indefinite" restart="never" nodeType="tmRoot"/>
      </p:par>
    </p:tnLst>
  </p:timing>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07" y="1212849"/>
            <a:ext cx="5485698" cy="1481944"/>
          </a:xfrm>
        </p:spPr>
        <p:txBody>
          <a:bodyPr wrap="square">
            <a:spAutoFit/>
          </a:bodyPr>
          <a:lstStyle>
            <a:lvl1pPr marL="0" indent="0">
              <a:spcBef>
                <a:spcPts val="918"/>
              </a:spcBef>
              <a:buClr>
                <a:schemeClr val="tx1"/>
              </a:buClr>
              <a:buFont typeface="Wingdings" pitchFamily="2" charset="2"/>
              <a:buNone/>
              <a:defRPr sz="2400">
                <a:gradFill>
                  <a:gsLst>
                    <a:gs pos="12389">
                      <a:schemeClr val="tx2"/>
                    </a:gs>
                    <a:gs pos="31000">
                      <a:schemeClr val="tx2"/>
                    </a:gs>
                  </a:gsLst>
                  <a:lin ang="5400000" scaled="0"/>
                </a:gradFill>
              </a:defRPr>
            </a:lvl1pPr>
            <a:lvl2pPr marL="0" indent="0">
              <a:buNone/>
              <a:defRPr sz="1500"/>
            </a:lvl2pPr>
            <a:lvl3pPr marL="173795" indent="0">
              <a:buNone/>
              <a:tabLst/>
              <a:defRPr sz="1500"/>
            </a:lvl3pPr>
            <a:lvl4pPr marL="345207" indent="0">
              <a:buNone/>
              <a:defRPr/>
            </a:lvl4pPr>
            <a:lvl5pPr marL="51424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4590" y="1212849"/>
            <a:ext cx="5485698" cy="1481944"/>
          </a:xfrm>
        </p:spPr>
        <p:txBody>
          <a:bodyPr wrap="square">
            <a:spAutoFit/>
          </a:bodyPr>
          <a:lstStyle>
            <a:lvl1pPr marL="0" indent="0">
              <a:spcBef>
                <a:spcPts val="918"/>
              </a:spcBef>
              <a:buClr>
                <a:schemeClr val="tx1"/>
              </a:buClr>
              <a:buFont typeface="Wingdings" pitchFamily="2" charset="2"/>
              <a:buNone/>
              <a:defRPr sz="2400">
                <a:gradFill>
                  <a:gsLst>
                    <a:gs pos="12389">
                      <a:schemeClr val="tx2"/>
                    </a:gs>
                    <a:gs pos="31000">
                      <a:schemeClr val="tx2"/>
                    </a:gs>
                  </a:gsLst>
                  <a:lin ang="5400000" scaled="0"/>
                </a:gradFill>
              </a:defRPr>
            </a:lvl1pPr>
            <a:lvl2pPr marL="0" indent="0">
              <a:buNone/>
              <a:defRPr sz="1500"/>
            </a:lvl2pPr>
            <a:lvl3pPr marL="173795" indent="0">
              <a:buNone/>
              <a:tabLst/>
              <a:defRPr sz="1500"/>
            </a:lvl3pPr>
            <a:lvl4pPr marL="345207" indent="0">
              <a:buNone/>
              <a:defRPr/>
            </a:lvl4pPr>
            <a:lvl5pPr marL="51424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3521177"/>
      </p:ext>
    </p:extLst>
  </p:cSld>
  <p:clrMapOvr>
    <a:masterClrMapping/>
  </p:clrMapOvr>
  <p:transition>
    <p:fade/>
  </p:transition>
  <p:timing>
    <p:tnLst>
      <p:par>
        <p:cTn id="1" dur="indefinite" restart="never" nodeType="tmRoot"/>
      </p:par>
    </p:tnLst>
  </p:timing>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07" y="1212849"/>
            <a:ext cx="5485698" cy="1481944"/>
          </a:xfrm>
        </p:spPr>
        <p:txBody>
          <a:bodyPr wrap="square">
            <a:spAutoFit/>
          </a:bodyPr>
          <a:lstStyle>
            <a:lvl1pPr marL="0" indent="0">
              <a:spcBef>
                <a:spcPts val="918"/>
              </a:spcBef>
              <a:buClr>
                <a:schemeClr val="tx1"/>
              </a:buClr>
              <a:buFont typeface="Wingdings" pitchFamily="2" charset="2"/>
              <a:buNone/>
              <a:defRPr sz="2400"/>
            </a:lvl1pPr>
            <a:lvl2pPr marL="0" indent="0">
              <a:buNone/>
              <a:defRPr sz="1500"/>
            </a:lvl2pPr>
            <a:lvl3pPr marL="173795" indent="0">
              <a:buNone/>
              <a:tabLst/>
              <a:defRPr sz="1500"/>
            </a:lvl3pPr>
            <a:lvl4pPr marL="345207" indent="0">
              <a:buNone/>
              <a:defRPr/>
            </a:lvl4pPr>
            <a:lvl5pPr marL="51424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4590" y="1212849"/>
            <a:ext cx="5485698" cy="1481944"/>
          </a:xfrm>
        </p:spPr>
        <p:txBody>
          <a:bodyPr wrap="square">
            <a:spAutoFit/>
          </a:bodyPr>
          <a:lstStyle>
            <a:lvl1pPr marL="0" indent="0">
              <a:spcBef>
                <a:spcPts val="918"/>
              </a:spcBef>
              <a:buClr>
                <a:schemeClr val="tx1"/>
              </a:buClr>
              <a:buFont typeface="Wingdings" pitchFamily="2" charset="2"/>
              <a:buNone/>
              <a:defRPr sz="2400"/>
            </a:lvl1pPr>
            <a:lvl2pPr marL="0" indent="0">
              <a:buNone/>
              <a:defRPr sz="1500"/>
            </a:lvl2pPr>
            <a:lvl3pPr marL="173795" indent="0">
              <a:buNone/>
              <a:tabLst/>
              <a:defRPr sz="1500"/>
            </a:lvl3pPr>
            <a:lvl4pPr marL="345207" indent="0">
              <a:buNone/>
              <a:defRPr/>
            </a:lvl4pPr>
            <a:lvl5pPr marL="51424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700487065"/>
      </p:ext>
    </p:extLst>
  </p:cSld>
  <p:clrMapOvr>
    <a:masterClrMapping/>
  </p:clrMapOvr>
  <p:transition>
    <p:fade/>
  </p:transition>
  <p:timing>
    <p:tnLst>
      <p:par>
        <p:cTn id="1" dur="indefinite" restart="never" nodeType="tmRoot"/>
      </p:par>
    </p:tnLst>
  </p:timing>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07" y="1212850"/>
            <a:ext cx="5485698" cy="1532727"/>
          </a:xfrm>
        </p:spPr>
        <p:txBody>
          <a:bodyPr wrap="square">
            <a:spAutoFit/>
          </a:bodyPr>
          <a:lstStyle>
            <a:lvl1pPr marL="215458" indent="-215458">
              <a:spcBef>
                <a:spcPts val="918"/>
              </a:spcBef>
              <a:buClr>
                <a:schemeClr val="tx2"/>
              </a:buClr>
              <a:buFont typeface="Wingdings" panose="05000000000000000000" pitchFamily="2" charset="2"/>
              <a:buChar char="§"/>
              <a:defRPr sz="2400">
                <a:gradFill>
                  <a:gsLst>
                    <a:gs pos="19469">
                      <a:schemeClr val="tx2"/>
                    </a:gs>
                    <a:gs pos="32000">
                      <a:schemeClr val="tx2"/>
                    </a:gs>
                  </a:gsLst>
                  <a:lin ang="5400000" scaled="0"/>
                </a:gradFill>
              </a:defRPr>
            </a:lvl1pPr>
            <a:lvl2pPr marL="398289" indent="-174859">
              <a:buFont typeface="Wingdings" panose="05000000000000000000" pitchFamily="2" charset="2"/>
              <a:buChar char="§"/>
              <a:defRPr sz="1800"/>
            </a:lvl2pPr>
            <a:lvl3pPr marL="524577" indent="-126288">
              <a:buFont typeface="Wingdings" panose="05000000000000000000" pitchFamily="2" charset="2"/>
              <a:buChar char="§"/>
              <a:tabLst/>
              <a:defRPr sz="1500"/>
            </a:lvl3pPr>
            <a:lvl4pPr marL="660577" indent="-136001">
              <a:buFont typeface="Wingdings" panose="05000000000000000000" pitchFamily="2" charset="2"/>
              <a:buChar char="§"/>
              <a:defRPr/>
            </a:lvl4pPr>
            <a:lvl5pPr marL="786865" indent="-126288">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4590" y="1212850"/>
            <a:ext cx="5485698" cy="1532727"/>
          </a:xfrm>
        </p:spPr>
        <p:txBody>
          <a:bodyPr wrap="square">
            <a:spAutoFit/>
          </a:bodyPr>
          <a:lstStyle>
            <a:lvl1pPr marL="215458" indent="-215458">
              <a:spcBef>
                <a:spcPts val="918"/>
              </a:spcBef>
              <a:buClr>
                <a:schemeClr val="tx2"/>
              </a:buClr>
              <a:buFont typeface="Wingdings" panose="05000000000000000000" pitchFamily="2" charset="2"/>
              <a:buChar char="§"/>
              <a:defRPr sz="2400">
                <a:gradFill>
                  <a:gsLst>
                    <a:gs pos="19469">
                      <a:schemeClr val="tx2"/>
                    </a:gs>
                    <a:gs pos="32000">
                      <a:schemeClr val="tx2"/>
                    </a:gs>
                  </a:gsLst>
                  <a:lin ang="5400000" scaled="0"/>
                </a:gradFill>
              </a:defRPr>
            </a:lvl1pPr>
            <a:lvl2pPr marL="398289" indent="-174859">
              <a:buFont typeface="Wingdings" panose="05000000000000000000" pitchFamily="2" charset="2"/>
              <a:buChar char="§"/>
              <a:defRPr sz="1800"/>
            </a:lvl2pPr>
            <a:lvl3pPr marL="524577" indent="-126288">
              <a:buFont typeface="Wingdings" panose="05000000000000000000" pitchFamily="2" charset="2"/>
              <a:buChar char="§"/>
              <a:tabLst/>
              <a:defRPr sz="1500"/>
            </a:lvl3pPr>
            <a:lvl4pPr marL="660577" indent="-136001">
              <a:buFont typeface="Wingdings" panose="05000000000000000000" pitchFamily="2" charset="2"/>
              <a:buChar char="§"/>
              <a:defRPr/>
            </a:lvl4pPr>
            <a:lvl5pPr marL="786865" indent="-126288">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82501220"/>
      </p:ext>
    </p:extLst>
  </p:cSld>
  <p:clrMapOvr>
    <a:masterClrMapping/>
  </p:clrMapOvr>
  <p:transition>
    <p:fade/>
  </p:transition>
  <p:timing>
    <p:tnLst>
      <p:par>
        <p:cTn id="1" dur="indefinite" restart="never" nodeType="tmRoot"/>
      </p:par>
    </p:tnLst>
  </p:timing>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07" y="1212850"/>
            <a:ext cx="5485698" cy="1532727"/>
          </a:xfrm>
        </p:spPr>
        <p:txBody>
          <a:bodyPr wrap="square">
            <a:spAutoFit/>
          </a:bodyPr>
          <a:lstStyle>
            <a:lvl1pPr marL="215458" indent="-215458">
              <a:spcBef>
                <a:spcPts val="918"/>
              </a:spcBef>
              <a:buClr>
                <a:schemeClr val="tx1"/>
              </a:buClr>
              <a:buFont typeface="Wingdings" panose="05000000000000000000" pitchFamily="2" charset="2"/>
              <a:buChar char="§"/>
              <a:defRPr sz="2400"/>
            </a:lvl1pPr>
            <a:lvl2pPr marL="398289" indent="-174859">
              <a:buFont typeface="Wingdings" panose="05000000000000000000" pitchFamily="2" charset="2"/>
              <a:buChar char="§"/>
              <a:defRPr sz="1800"/>
            </a:lvl2pPr>
            <a:lvl3pPr marL="524577" indent="-126288">
              <a:buFont typeface="Wingdings" panose="05000000000000000000" pitchFamily="2" charset="2"/>
              <a:buChar char="§"/>
              <a:tabLst/>
              <a:defRPr sz="1500"/>
            </a:lvl3pPr>
            <a:lvl4pPr marL="660577" indent="-136001">
              <a:buFont typeface="Wingdings" panose="05000000000000000000" pitchFamily="2" charset="2"/>
              <a:buChar char="§"/>
              <a:defRPr/>
            </a:lvl4pPr>
            <a:lvl5pPr marL="786865" indent="-126288">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4590" y="1212850"/>
            <a:ext cx="5485698" cy="1532727"/>
          </a:xfrm>
        </p:spPr>
        <p:txBody>
          <a:bodyPr wrap="square">
            <a:spAutoFit/>
          </a:bodyPr>
          <a:lstStyle>
            <a:lvl1pPr marL="215458" indent="-215458">
              <a:spcBef>
                <a:spcPts val="918"/>
              </a:spcBef>
              <a:buClr>
                <a:schemeClr val="tx1"/>
              </a:buClr>
              <a:buFont typeface="Wingdings" panose="05000000000000000000" pitchFamily="2" charset="2"/>
              <a:buChar char="§"/>
              <a:defRPr sz="2400"/>
            </a:lvl1pPr>
            <a:lvl2pPr marL="398289" indent="-174859">
              <a:buFont typeface="Wingdings" panose="05000000000000000000" pitchFamily="2" charset="2"/>
              <a:buChar char="§"/>
              <a:defRPr sz="1800"/>
            </a:lvl2pPr>
            <a:lvl3pPr marL="524577" indent="-126288">
              <a:buFont typeface="Wingdings" panose="05000000000000000000" pitchFamily="2" charset="2"/>
              <a:buChar char="§"/>
              <a:tabLst/>
              <a:defRPr sz="1500"/>
            </a:lvl3pPr>
            <a:lvl4pPr marL="660577" indent="-136001">
              <a:buFont typeface="Wingdings" panose="05000000000000000000" pitchFamily="2" charset="2"/>
              <a:buChar char="§"/>
              <a:defRPr/>
            </a:lvl4pPr>
            <a:lvl5pPr marL="786865" indent="-126288">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384750128"/>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253787969"/>
      </p:ext>
    </p:extLst>
  </p:cSld>
  <p:clrMapOvr>
    <a:masterClrMapping/>
  </p:clrMapOvr>
  <p:transition>
    <p:fade/>
  </p:transition>
  <p:timing>
    <p:tnLst>
      <p:par>
        <p:cTn id="1" dur="indefinite" restart="never" nodeType="tmRoot"/>
      </p:par>
    </p:tnLst>
  </p:timing>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2"/>
            <a:ext cx="12428612" cy="6991987"/>
          </a:xfrm>
          <a:prstGeom prst="rect">
            <a:avLst/>
          </a:prstGeom>
        </p:spPr>
      </p:pic>
      <p:sp>
        <p:nvSpPr>
          <p:cNvPr id="2" name="Title 1"/>
          <p:cNvSpPr>
            <a:spLocks noGrp="1"/>
          </p:cNvSpPr>
          <p:nvPr>
            <p:ph type="title" hasCustomPrompt="1"/>
          </p:nvPr>
        </p:nvSpPr>
        <p:spPr>
          <a:xfrm>
            <a:off x="274603" y="2136777"/>
            <a:ext cx="10055529" cy="932435"/>
          </a:xfrm>
          <a:noFill/>
        </p:spPr>
        <p:txBody>
          <a:bodyPr tIns="91440" bIns="91440" anchor="t" anchorCtr="0">
            <a:spAutoFit/>
          </a:bodyPr>
          <a:lstStyle>
            <a:lvl1pPr>
              <a:defRPr sz="5399" spc="-75"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05" y="4881266"/>
            <a:ext cx="10057117" cy="627864"/>
          </a:xfrm>
          <a:noFill/>
        </p:spPr>
        <p:txBody>
          <a:bodyPr lIns="182880" tIns="146304" rIns="182880" bIns="146304">
            <a:spAutoFit/>
          </a:bodyPr>
          <a:lstStyle>
            <a:lvl1pPr marL="0" indent="0">
              <a:spcBef>
                <a:spcPts val="0"/>
              </a:spcBef>
              <a:buNone/>
              <a:defRPr sz="24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gray">
          <a:xfrm>
            <a:off x="1" y="6537325"/>
            <a:ext cx="12434253"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8" tIns="109719" rIns="137148" bIns="109719" numCol="1" spcCol="0" rtlCol="0" fromWordArt="0" anchor="t" anchorCtr="0" forceAA="0" compatLnSpc="1">
            <a:prstTxWarp prst="textNoShape">
              <a:avLst/>
            </a:prstTxWarp>
            <a:noAutofit/>
          </a:bodyPr>
          <a:lstStyle/>
          <a:p>
            <a:pPr algn="ctr" defTabSz="699205" fontAlgn="base">
              <a:lnSpc>
                <a:spcPct val="90000"/>
              </a:lnSpc>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487" y="6678220"/>
            <a:ext cx="822846" cy="175415"/>
          </a:xfrm>
          <a:prstGeom prst="rect">
            <a:avLst/>
          </a:prstGeom>
        </p:spPr>
      </p:pic>
    </p:spTree>
    <p:extLst>
      <p:ext uri="{BB962C8B-B14F-4D97-AF65-F5344CB8AC3E}">
        <p14:creationId xmlns:p14="http://schemas.microsoft.com/office/powerpoint/2010/main" val="312628888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2"/>
            <a:ext cx="12428612" cy="6991987"/>
          </a:xfrm>
          <a:prstGeom prst="rect">
            <a:avLst/>
          </a:prstGeom>
        </p:spPr>
      </p:pic>
      <p:sp>
        <p:nvSpPr>
          <p:cNvPr id="2" name="Title 1"/>
          <p:cNvSpPr>
            <a:spLocks noGrp="1"/>
          </p:cNvSpPr>
          <p:nvPr>
            <p:ph type="title" hasCustomPrompt="1"/>
          </p:nvPr>
        </p:nvSpPr>
        <p:spPr>
          <a:xfrm>
            <a:off x="274603" y="2125664"/>
            <a:ext cx="10055529" cy="932435"/>
          </a:xfrm>
          <a:noFill/>
        </p:spPr>
        <p:txBody>
          <a:bodyPr tIns="91440" bIns="91440" anchor="t" anchorCtr="0">
            <a:spAutoFit/>
          </a:bodyPr>
          <a:lstStyle>
            <a:lvl1pPr>
              <a:defRPr lang="en-US" sz="5399" b="0" kern="1200" cap="none" spc="-75"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
        <p:nvSpPr>
          <p:cNvPr id="4" name="Rectangle 3"/>
          <p:cNvSpPr/>
          <p:nvPr userDrawn="1"/>
        </p:nvSpPr>
        <p:spPr bwMode="gray">
          <a:xfrm>
            <a:off x="1" y="6537325"/>
            <a:ext cx="12434253"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48" tIns="109719" rIns="137148" bIns="109719" numCol="1" spcCol="0" rtlCol="0" fromWordArt="0" anchor="t" anchorCtr="0" forceAA="0" compatLnSpc="1">
            <a:prstTxWarp prst="textNoShape">
              <a:avLst/>
            </a:prstTxWarp>
            <a:noAutofit/>
          </a:bodyPr>
          <a:lstStyle/>
          <a:p>
            <a:pPr algn="ctr" defTabSz="699205" fontAlgn="base">
              <a:lnSpc>
                <a:spcPct val="90000"/>
              </a:lnSpc>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487" y="6678220"/>
            <a:ext cx="822846" cy="175415"/>
          </a:xfrm>
          <a:prstGeom prst="rect">
            <a:avLst/>
          </a:prstGeom>
        </p:spPr>
      </p:pic>
    </p:spTree>
    <p:extLst>
      <p:ext uri="{BB962C8B-B14F-4D97-AF65-F5344CB8AC3E}">
        <p14:creationId xmlns:p14="http://schemas.microsoft.com/office/powerpoint/2010/main" val="2699054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Ligh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2"/>
            <a:ext cx="12428612" cy="6991987"/>
          </a:xfrm>
          <a:prstGeom prst="rect">
            <a:avLst/>
          </a:prstGeom>
        </p:spPr>
      </p:pic>
      <p:sp>
        <p:nvSpPr>
          <p:cNvPr id="2" name="Title 1"/>
          <p:cNvSpPr>
            <a:spLocks noGrp="1"/>
          </p:cNvSpPr>
          <p:nvPr>
            <p:ph type="title" hasCustomPrompt="1"/>
          </p:nvPr>
        </p:nvSpPr>
        <p:spPr>
          <a:xfrm>
            <a:off x="274603" y="2125663"/>
            <a:ext cx="11885683" cy="932435"/>
          </a:xfrm>
          <a:noFill/>
        </p:spPr>
        <p:txBody>
          <a:bodyPr tIns="91440" bIns="91440" anchor="t" anchorCtr="0">
            <a:spAutoFit/>
          </a:bodyPr>
          <a:lstStyle>
            <a:lvl1pPr>
              <a:defRPr sz="5399"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7814754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03" y="2125663"/>
            <a:ext cx="11885683" cy="932435"/>
          </a:xfrm>
          <a:noFill/>
        </p:spPr>
        <p:txBody>
          <a:bodyPr tIns="91440" bIns="91440" anchor="t" anchorCtr="0">
            <a:spAutoFit/>
          </a:bodyPr>
          <a:lstStyle>
            <a:lvl1pPr>
              <a:defRPr sz="5399"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491145606"/>
      </p:ext>
    </p:extLst>
  </p:cSld>
  <p:clrMapOvr>
    <a:masterClrMapping/>
  </p:clrMapOvr>
  <p:transition>
    <p:fade/>
  </p:transition>
  <p:timing>
    <p:tnLst>
      <p:par>
        <p:cTn id="1" dur="indefinite" restart="never" nodeType="tmRoot"/>
      </p:par>
    </p:tnLst>
  </p:timing>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03" y="2125663"/>
            <a:ext cx="11885683" cy="932435"/>
          </a:xfrm>
          <a:noFill/>
        </p:spPr>
        <p:txBody>
          <a:bodyPr tIns="91440" bIns="91440" anchor="t" anchorCtr="0">
            <a:spAutoFit/>
          </a:bodyPr>
          <a:lstStyle>
            <a:lvl1pPr>
              <a:defRPr sz="5399"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311880235"/>
      </p:ext>
    </p:extLst>
  </p:cSld>
  <p:clrMapOvr>
    <a:masterClrMapping/>
  </p:clrMapOvr>
  <p:transition>
    <p:fade/>
  </p:transition>
  <p:timing>
    <p:tnLst>
      <p:par>
        <p:cTn id="1" dur="indefinite" restart="never" nodeType="tmRoot"/>
      </p:par>
    </p:tnLst>
  </p:timing>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03" y="2125663"/>
            <a:ext cx="11885683" cy="932435"/>
          </a:xfrm>
          <a:noFill/>
        </p:spPr>
        <p:txBody>
          <a:bodyPr tIns="91440" bIns="91440" anchor="t" anchorCtr="0">
            <a:spAutoFit/>
          </a:bodyPr>
          <a:lstStyle>
            <a:lvl1pPr>
              <a:defRPr sz="5399"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69434490"/>
      </p:ext>
    </p:extLst>
  </p:cSld>
  <p:clrMapOvr>
    <a:masterClrMapping/>
  </p:clrMapOvr>
  <p:transition>
    <p:fade/>
  </p:transition>
  <p:timing>
    <p:tnLst>
      <p:par>
        <p:cTn id="1" dur="indefinite" restart="never" nodeType="tmRoot"/>
      </p:par>
    </p:tnLst>
  </p:timing>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03" y="2125663"/>
            <a:ext cx="11885683" cy="932435"/>
          </a:xfrm>
          <a:noFill/>
        </p:spPr>
        <p:txBody>
          <a:bodyPr tIns="91440" bIns="91440" anchor="t" anchorCtr="0">
            <a:spAutoFit/>
          </a:bodyPr>
          <a:lstStyle>
            <a:lvl1pPr>
              <a:defRPr sz="5399"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71723448"/>
      </p:ext>
    </p:extLst>
  </p:cSld>
  <p:clrMapOvr>
    <a:masterClrMapping/>
  </p:clrMapOvr>
  <p:transition>
    <p:fade/>
  </p:transition>
  <p:timing>
    <p:tnLst>
      <p:par>
        <p:cTn id="1" dur="indefinite" restart="never" nodeType="tmRoot"/>
      </p:par>
    </p:tnLst>
  </p:timing>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07" y="1241427"/>
            <a:ext cx="5485698" cy="870110"/>
          </a:xfrm>
        </p:spPr>
        <p:txBody>
          <a:bodyPr>
            <a:spAutoFit/>
          </a:bodyPr>
          <a:lstStyle>
            <a:lvl1pPr>
              <a:defRPr sz="494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032" y="3"/>
            <a:ext cx="6215857" cy="6992587"/>
          </a:xfrm>
          <a:blipFill>
            <a:blip r:embed="rId2"/>
            <a:stretch>
              <a:fillRect/>
            </a:stretch>
          </a:blipFill>
        </p:spPr>
        <p:txBody>
          <a:bodyPr tIns="548640" anchor="ctr" anchorCtr="0">
            <a:noAutofit/>
          </a:bodyPr>
          <a:lstStyle>
            <a:lvl1pPr marL="0" indent="0" algn="ctr">
              <a:buNone/>
              <a:defRPr sz="12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353900524"/>
      </p:ext>
    </p:extLst>
  </p:cSld>
  <p:clrMapOvr>
    <a:masterClrMapping/>
  </p:clrMapOvr>
  <p:transition>
    <p:fade/>
  </p:transition>
  <p:timing>
    <p:tnLst>
      <p:par>
        <p:cTn id="1" dur="indefinite" restart="never" nodeType="tmRoot"/>
      </p:par>
    </p:tnLst>
  </p:timing>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532660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1209973"/>
            <a:ext cx="9753187" cy="2751698"/>
          </a:xfrm>
          <a:noFill/>
        </p:spPr>
        <p:txBody>
          <a:bodyPr tIns="91440" bIns="91440" anchor="t" anchorCtr="0"/>
          <a:lstStyle>
            <a:lvl1pPr>
              <a:defRPr sz="8000"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366170" y="3954467"/>
            <a:ext cx="9753185" cy="1829593"/>
          </a:xfrm>
          <a:noFill/>
        </p:spPr>
        <p:txBody>
          <a:bodyPr lIns="182880" tIns="146304" rIns="182880" bIns="146304">
            <a:noAutofit/>
          </a:bodyPr>
          <a:lstStyle>
            <a:lvl1pPr marL="0" indent="0">
              <a:spcBef>
                <a:spcPts val="0"/>
              </a:spcBef>
              <a:buNone/>
              <a:defRPr sz="3733"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2255317"/>
      </p:ext>
    </p:extLst>
  </p:cSld>
  <p:clrMapOvr>
    <a:masterClrMapping/>
  </p:clrMapOvr>
  <p:transition>
    <p:fade/>
  </p:transition>
  <p:timing>
    <p:tnLst>
      <p:par>
        <p:cTn id="1" dur="indefinite" restart="never" nodeType="tmRoot"/>
      </p:par>
    </p:tnLst>
  </p:timing>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33806159"/>
      </p:ext>
    </p:extLst>
  </p:cSld>
  <p:clrMapOvr>
    <a:masterClrMapping/>
  </p:clrMapOvr>
  <p:transition>
    <p:fade/>
  </p:transition>
  <p:timing>
    <p:tnLst>
      <p:par>
        <p:cTn id="1" dur="indefinite" restart="never" nodeType="tmRoot"/>
      </p:par>
    </p:tnLst>
  </p:timing>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3663766"/>
      </p:ext>
    </p:extLst>
  </p:cSld>
  <p:clrMapOvr>
    <a:masterClrMapping/>
  </p:clrMapOvr>
  <p:transition>
    <p:fade/>
  </p:transition>
  <p:timing>
    <p:tnLst>
      <p:par>
        <p:cTn id="1" dur="indefinite" restart="never" nodeType="tmRoot"/>
      </p:par>
    </p:tnLst>
  </p:timing>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4888"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76" tIns="34976" rIns="34976" bIns="34976" numCol="1" spcCol="0" rtlCol="0" fromWordArt="0" anchor="ctr" anchorCtr="0" forceAA="0" compatLnSpc="1">
            <a:prstTxWarp prst="textNoShape">
              <a:avLst/>
            </a:prstTxWarp>
            <a:noAutofit/>
          </a:bodyPr>
          <a:lstStyle/>
          <a:p>
            <a:pPr algn="ctr" defTabSz="699205" fontAlgn="base">
              <a:spcBef>
                <a:spcPct val="0"/>
              </a:spcBef>
              <a:spcAft>
                <a:spcPct val="0"/>
              </a:spcAft>
            </a:pPr>
            <a:endParaRPr lang="en-US" sz="1687"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05" y="1221160"/>
            <a:ext cx="11885682" cy="1543115"/>
          </a:xfrm>
        </p:spPr>
        <p:txBody>
          <a:bodyPr/>
          <a:lstStyle>
            <a:lvl1pPr marL="0" indent="0">
              <a:buNone/>
              <a:defRPr sz="2475">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2598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43836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610792"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78808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69502636"/>
      </p:ext>
    </p:extLst>
  </p:cSld>
  <p:clrMapOvr>
    <a:masterClrMapping/>
  </p:clrMapOvr>
  <p:transition>
    <p:fade/>
  </p:transition>
  <p:timing>
    <p:tnLst>
      <p:par>
        <p:cTn id="1" dur="indefinite" restart="never" nodeType="tmRoot"/>
      </p:par>
    </p:tnLst>
  </p:timing>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2" y="0"/>
            <a:ext cx="12434253" cy="6995160"/>
          </a:xfrm>
          <a:prstGeom prst="rect">
            <a:avLst/>
          </a:prstGeom>
        </p:spPr>
      </p:pic>
      <p:sp>
        <p:nvSpPr>
          <p:cNvPr id="6" name="Rectangle 5"/>
          <p:cNvSpPr/>
          <p:nvPr userDrawn="1"/>
        </p:nvSpPr>
        <p:spPr bwMode="gray">
          <a:xfrm>
            <a:off x="1" y="4868863"/>
            <a:ext cx="12434888" cy="2125662"/>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endParaRPr lang="en-US" sz="15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7588854" y="6294477"/>
            <a:ext cx="4571416" cy="302372"/>
          </a:xfrm>
          <a:prstGeom prst="rect">
            <a:avLst/>
          </a:prstGeom>
          <a:noFill/>
          <a:ln w="12700">
            <a:noFill/>
            <a:miter lim="800000"/>
            <a:headEnd type="none" w="sm" len="sm"/>
            <a:tailEnd type="none" w="sm" len="sm"/>
          </a:ln>
          <a:effectLst/>
        </p:spPr>
        <p:txBody>
          <a:bodyPr vert="horz" wrap="square" lIns="137148" tIns="109719" rIns="137148" bIns="109719" numCol="1" anchor="t" anchorCtr="0" compatLnSpc="1">
            <a:prstTxWarp prst="textNoShape">
              <a:avLst/>
            </a:prstTxWarp>
            <a:spAutoFit/>
          </a:bodyPr>
          <a:lstStyle/>
          <a:p>
            <a:pPr algn="r" defTabSz="699068" eaLnBrk="0" hangingPunct="0"/>
            <a:r>
              <a:rPr lang="en-US" sz="525" dirty="0">
                <a:gradFill>
                  <a:gsLst>
                    <a:gs pos="12389">
                      <a:srgbClr val="FFFFFF"/>
                    </a:gs>
                    <a:gs pos="54000">
                      <a:srgbClr val="FFFFFF"/>
                    </a:gs>
                  </a:gsLst>
                  <a:lin ang="5400000" scaled="0"/>
                </a:gradFill>
                <a:cs typeface="Segoe UI" pitchFamily="34" charset="0"/>
              </a:rPr>
              <a:t>© </a:t>
            </a:r>
            <a:r>
              <a:rPr lang="en-US" sz="525" dirty="0" smtClean="0">
                <a:gradFill>
                  <a:gsLst>
                    <a:gs pos="12389">
                      <a:srgbClr val="FFFFFF"/>
                    </a:gs>
                    <a:gs pos="54000">
                      <a:srgbClr val="FFFFFF"/>
                    </a:gs>
                  </a:gsLst>
                  <a:lin ang="5400000" scaled="0"/>
                </a:gradFill>
                <a:cs typeface="Segoe UI" pitchFamily="34" charset="0"/>
              </a:rPr>
              <a:t>2015 </a:t>
            </a:r>
            <a:r>
              <a:rPr lang="en-US" sz="525" dirty="0">
                <a:gradFill>
                  <a:gsLst>
                    <a:gs pos="12389">
                      <a:srgbClr val="FFFFFF"/>
                    </a:gs>
                    <a:gs pos="54000">
                      <a:srgbClr val="FFFFFF"/>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171" y="5580861"/>
            <a:ext cx="3291420" cy="701671"/>
          </a:xfrm>
          <a:prstGeom prst="rect">
            <a:avLst/>
          </a:prstGeom>
        </p:spPr>
      </p:pic>
    </p:spTree>
    <p:extLst>
      <p:ext uri="{BB962C8B-B14F-4D97-AF65-F5344CB8AC3E}">
        <p14:creationId xmlns:p14="http://schemas.microsoft.com/office/powerpoint/2010/main" val="195661553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03" y="1212850"/>
            <a:ext cx="11885683" cy="1878976"/>
          </a:xfrm>
          <a:prstGeom prst="rect">
            <a:avLst/>
          </a:prstGeom>
        </p:spPr>
        <p:txBody>
          <a:bodyPr/>
          <a:lstStyle>
            <a:lvl1pPr marL="217838" indent="-217838">
              <a:buClr>
                <a:schemeClr val="tx1"/>
              </a:buClr>
              <a:buSzPct val="90000"/>
              <a:buFont typeface="Arial" pitchFamily="34" charset="0"/>
              <a:buChar char="•"/>
              <a:defRPr sz="27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28533" indent="-210696">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46372" indent="-217838">
              <a:buClr>
                <a:schemeClr val="tx1"/>
              </a:buClr>
              <a:buSzPct val="90000"/>
              <a:buFont typeface="Arial" pitchFamily="34" charset="0"/>
              <a:buChar char="•"/>
              <a:defRPr sz="21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17785" indent="-171414">
              <a:buClr>
                <a:schemeClr val="tx1"/>
              </a:buClr>
              <a:buSzPct val="90000"/>
              <a:buFont typeface="Arial" pitchFamily="34" charset="0"/>
              <a:buChar char="•"/>
              <a:defRPr sz="18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989198" indent="-171414">
              <a:buClr>
                <a:schemeClr val="tx1"/>
              </a:buClr>
              <a:buSzPct val="90000"/>
              <a:buFont typeface="Arial" pitchFamily="34" charset="0"/>
              <a:buChar char="•"/>
              <a:defRPr sz="15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4889"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2775" spc="-38"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91252634"/>
      </p:ext>
    </p:extLst>
  </p:cSld>
  <p:clrMapOvr>
    <a:masterClrMapping/>
  </p:clrMapOvr>
  <p:transition>
    <p:fade/>
  </p:transition>
  <p:timing>
    <p:tnLst>
      <p:par>
        <p:cTn id="1" dur="indefinite" restart="never" nodeType="tmRoot"/>
      </p:par>
    </p:tnLst>
  </p:timing>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03" y="1212850"/>
            <a:ext cx="11885683" cy="1878976"/>
          </a:xfrm>
          <a:prstGeom prst="rect">
            <a:avLst/>
          </a:prstGeom>
        </p:spPr>
        <p:txBody>
          <a:bodyPr/>
          <a:lstStyle>
            <a:lvl1pPr marL="217856" indent="-217856">
              <a:buClr>
                <a:schemeClr val="tx1"/>
              </a:buClr>
              <a:buSzPct val="90000"/>
              <a:buFont typeface="Arial" pitchFamily="34" charset="0"/>
              <a:buChar char="•"/>
              <a:defRPr sz="27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28568" indent="-210713">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46424" indent="-217856">
              <a:buClr>
                <a:schemeClr val="tx1"/>
              </a:buClr>
              <a:buSzPct val="90000"/>
              <a:buFont typeface="Arial" pitchFamily="34" charset="0"/>
              <a:buChar char="•"/>
              <a:defRPr sz="21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17851" indent="-171427">
              <a:buClr>
                <a:schemeClr val="tx1"/>
              </a:buClr>
              <a:buSzPct val="90000"/>
              <a:buFont typeface="Arial" pitchFamily="34" charset="0"/>
              <a:buChar char="•"/>
              <a:defRPr sz="18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989278" indent="-171427">
              <a:buClr>
                <a:schemeClr val="tx1"/>
              </a:buClr>
              <a:buSzPct val="90000"/>
              <a:buFont typeface="Arial" pitchFamily="34" charset="0"/>
              <a:buChar char="•"/>
              <a:defRPr sz="15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84639597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362" y="1144708"/>
            <a:ext cx="9326166" cy="2435131"/>
          </a:xfrm>
        </p:spPr>
        <p:txBody>
          <a:bodyPr anchor="b"/>
          <a:lstStyle>
            <a:lvl1pPr algn="ctr">
              <a:defRPr sz="4589"/>
            </a:lvl1pPr>
          </a:lstStyle>
          <a:p>
            <a:r>
              <a:rPr lang="en-US" smtClean="0"/>
              <a:t>Click to edit Master title style</a:t>
            </a:r>
            <a:endParaRPr lang="en-US"/>
          </a:p>
        </p:txBody>
      </p:sp>
      <p:sp>
        <p:nvSpPr>
          <p:cNvPr id="3" name="Subtitle 2"/>
          <p:cNvSpPr>
            <a:spLocks noGrp="1"/>
          </p:cNvSpPr>
          <p:nvPr>
            <p:ph type="subTitle" idx="1"/>
          </p:nvPr>
        </p:nvSpPr>
        <p:spPr>
          <a:xfrm>
            <a:off x="1554362" y="3673747"/>
            <a:ext cx="9326166" cy="438903"/>
          </a:xfrm>
        </p:spPr>
        <p:txBody>
          <a:bodyPr/>
          <a:lstStyle>
            <a:lvl1pPr marL="0" indent="0" algn="ctr">
              <a:buNone/>
              <a:defRPr sz="1836"/>
            </a:lvl1pPr>
            <a:lvl2pPr marL="349677" indent="0" algn="ctr">
              <a:buNone/>
              <a:defRPr sz="1530"/>
            </a:lvl2pPr>
            <a:lvl3pPr marL="699354" indent="0" algn="ctr">
              <a:buNone/>
              <a:defRPr sz="1377"/>
            </a:lvl3pPr>
            <a:lvl4pPr marL="1049031" indent="0" algn="ctr">
              <a:buNone/>
              <a:defRPr sz="1224"/>
            </a:lvl4pPr>
            <a:lvl5pPr marL="1398708" indent="0" algn="ctr">
              <a:buNone/>
              <a:defRPr sz="1224"/>
            </a:lvl5pPr>
            <a:lvl6pPr marL="1748385" indent="0" algn="ctr">
              <a:buNone/>
              <a:defRPr sz="1224"/>
            </a:lvl6pPr>
            <a:lvl7pPr marL="2098063" indent="0" algn="ctr">
              <a:buNone/>
              <a:defRPr sz="1224"/>
            </a:lvl7pPr>
            <a:lvl8pPr marL="2447740" indent="0" algn="ctr">
              <a:buNone/>
              <a:defRPr sz="1224"/>
            </a:lvl8pPr>
            <a:lvl9pPr marL="2797416" indent="0" algn="ctr">
              <a:buNone/>
              <a:defRPr sz="1224"/>
            </a:lvl9pPr>
          </a:lstStyle>
          <a:p>
            <a:r>
              <a:rPr lang="en-US" smtClean="0"/>
              <a:t>Click to edit Master subtitle style</a:t>
            </a:r>
            <a:endParaRPr lang="en-US"/>
          </a:p>
        </p:txBody>
      </p:sp>
      <p:sp>
        <p:nvSpPr>
          <p:cNvPr id="4" name="Date Placeholder 3"/>
          <p:cNvSpPr>
            <a:spLocks noGrp="1"/>
          </p:cNvSpPr>
          <p:nvPr>
            <p:ph type="dt" sz="half" idx="10"/>
          </p:nvPr>
        </p:nvSpPr>
        <p:spPr>
          <a:xfrm>
            <a:off x="854900" y="6482889"/>
            <a:ext cx="2797850" cy="372394"/>
          </a:xfrm>
          <a:prstGeom prst="rect">
            <a:avLst/>
          </a:prstGeom>
        </p:spPr>
        <p:txBody>
          <a:bodyPr/>
          <a:lstStyle/>
          <a:p>
            <a:fld id="{35DDCC36-EAE9-439E-A2FA-C27510A9452D}" type="datetime1">
              <a:rPr lang="en-US" smtClean="0">
                <a:solidFill>
                  <a:srgbClr val="FFFFFF"/>
                </a:solidFill>
              </a:rPr>
              <a:pPr/>
              <a:t>1/14/2016</a:t>
            </a:fld>
            <a:endParaRPr lang="en-US" dirty="0">
              <a:solidFill>
                <a:srgbClr val="FFFFFF"/>
              </a:solidFill>
            </a:endParaRPr>
          </a:p>
        </p:txBody>
      </p:sp>
      <p:sp>
        <p:nvSpPr>
          <p:cNvPr id="5" name="Footer Placeholder 4"/>
          <p:cNvSpPr>
            <a:spLocks noGrp="1"/>
          </p:cNvSpPr>
          <p:nvPr>
            <p:ph type="ftr" sz="quarter" idx="11"/>
          </p:nvPr>
        </p:nvSpPr>
        <p:spPr>
          <a:xfrm>
            <a:off x="4119057" y="6482889"/>
            <a:ext cx="4196775" cy="372394"/>
          </a:xfrm>
          <a:prstGeom prst="rect">
            <a:avLst/>
          </a:prstGeom>
        </p:spPr>
        <p:txBody>
          <a:bodyPr/>
          <a:lstStyle/>
          <a:p>
            <a:endParaRPr lang="en-US" dirty="0">
              <a:solidFill>
                <a:srgbClr val="FFFFFF"/>
              </a:solidFill>
            </a:endParaRPr>
          </a:p>
        </p:txBody>
      </p:sp>
      <p:sp>
        <p:nvSpPr>
          <p:cNvPr id="6" name="Slide Number Placeholder 5"/>
          <p:cNvSpPr>
            <a:spLocks noGrp="1"/>
          </p:cNvSpPr>
          <p:nvPr>
            <p:ph type="sldNum" sz="quarter" idx="12"/>
          </p:nvPr>
        </p:nvSpPr>
        <p:spPr>
          <a:xfrm>
            <a:off x="8782140" y="6482889"/>
            <a:ext cx="2797850" cy="372394"/>
          </a:xfrm>
          <a:prstGeom prst="rect">
            <a:avLst/>
          </a:prstGeom>
        </p:spPr>
        <p:txBody>
          <a:bodyPr/>
          <a:lstStyle/>
          <a:p>
            <a:fld id="{E3DA3C6C-05BD-49DB-AFF4-1147FA1DD5C5}" type="slidenum">
              <a:rPr lang="en-US" smtClean="0">
                <a:solidFill>
                  <a:srgbClr val="FFFFFF"/>
                </a:solidFill>
              </a:rPr>
              <a:pPr/>
              <a:t>‹#›</a:t>
            </a:fld>
            <a:endParaRPr lang="en-US" dirty="0">
              <a:solidFill>
                <a:srgbClr val="FFFFFF"/>
              </a:solidFill>
            </a:endParaRPr>
          </a:p>
        </p:txBody>
      </p:sp>
    </p:spTree>
    <p:extLst>
      <p:ext uri="{BB962C8B-B14F-4D97-AF65-F5344CB8AC3E}">
        <p14:creationId xmlns:p14="http://schemas.microsoft.com/office/powerpoint/2010/main" val="421549037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Title Slide Photo_Option">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366168" y="2125677"/>
            <a:ext cx="7314889" cy="1828800"/>
          </a:xfrm>
          <a:noFill/>
        </p:spPr>
        <p:txBody>
          <a:bodyPr lIns="146304" tIns="91440" rIns="146304" bIns="91440" anchor="t" anchorCtr="0"/>
          <a:lstStyle>
            <a:lvl1pPr>
              <a:defRPr sz="4800" spc="-75" baseline="0">
                <a:gradFill>
                  <a:gsLst>
                    <a:gs pos="16162">
                      <a:schemeClr val="tx1"/>
                    </a:gs>
                    <a:gs pos="43000">
                      <a:schemeClr val="tx1"/>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auto">
          <a:xfrm>
            <a:off x="366168" y="3954457"/>
            <a:ext cx="7314889" cy="1737360"/>
          </a:xfrm>
        </p:spPr>
        <p:txBody>
          <a:bodyPr tIns="109728" bIns="109728">
            <a:noAutofit/>
          </a:bodyPr>
          <a:lstStyle>
            <a:lvl1pPr marL="0" indent="0">
              <a:spcBef>
                <a:spcPts val="0"/>
              </a:spcBef>
              <a:buNone/>
              <a:defRPr sz="2800">
                <a:gradFill>
                  <a:gsLst>
                    <a:gs pos="16162">
                      <a:schemeClr val="tx1"/>
                    </a:gs>
                    <a:gs pos="43000">
                      <a:schemeClr val="tx1"/>
                    </a:gs>
                  </a:gsLst>
                  <a:lin ang="5400000" scaled="0"/>
                </a:gradFill>
              </a:defRPr>
            </a:lvl1pPr>
          </a:lstStyle>
          <a:p>
            <a:pPr lvl="0"/>
            <a:r>
              <a:rPr lang="en-US" dirty="0" smtClean="0"/>
              <a:t>Speaker 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7" y="6240429"/>
            <a:ext cx="1707377" cy="274320"/>
          </a:xfrm>
          <a:prstGeom prst="rect">
            <a:avLst/>
          </a:prstGeom>
        </p:spPr>
      </p:pic>
      <p:grpSp>
        <p:nvGrpSpPr>
          <p:cNvPr id="4" name="Group 3"/>
          <p:cNvGrpSpPr/>
          <p:nvPr userDrawn="1"/>
        </p:nvGrpSpPr>
        <p:grpSpPr>
          <a:xfrm>
            <a:off x="6401565" y="2217123"/>
            <a:ext cx="5694167" cy="3383236"/>
            <a:chOff x="6362728" y="1485604"/>
            <a:chExt cx="5396739" cy="4275173"/>
          </a:xfrm>
        </p:grpSpPr>
        <p:sp>
          <p:nvSpPr>
            <p:cNvPr id="12" name="Freeform 11"/>
            <p:cNvSpPr>
              <a:spLocks/>
            </p:cNvSpPr>
            <p:nvPr userDrawn="1"/>
          </p:nvSpPr>
          <p:spPr bwMode="auto">
            <a:xfrm>
              <a:off x="10286428" y="2540869"/>
              <a:ext cx="1228270" cy="499194"/>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grpSp>
          <p:nvGrpSpPr>
            <p:cNvPr id="13" name="Group 12"/>
            <p:cNvGrpSpPr/>
            <p:nvPr userDrawn="1"/>
          </p:nvGrpSpPr>
          <p:grpSpPr bwMode="auto">
            <a:xfrm>
              <a:off x="6362728" y="3629515"/>
              <a:ext cx="5396739" cy="2131262"/>
              <a:chOff x="8040688" y="7151688"/>
              <a:chExt cx="6745287" cy="2663825"/>
            </a:xfrm>
          </p:grpSpPr>
          <p:sp>
            <p:nvSpPr>
              <p:cNvPr id="14" name="Freeform 5"/>
              <p:cNvSpPr>
                <a:spLocks noEditPoints="1"/>
              </p:cNvSpPr>
              <p:nvPr userDrawn="1"/>
            </p:nvSpPr>
            <p:spPr bwMode="auto">
              <a:xfrm>
                <a:off x="10498138" y="7808913"/>
                <a:ext cx="776287" cy="774700"/>
              </a:xfrm>
              <a:custGeom>
                <a:avLst/>
                <a:gdLst>
                  <a:gd name="T0" fmla="*/ 50 w 221"/>
                  <a:gd name="T1" fmla="*/ 202 h 220"/>
                  <a:gd name="T2" fmla="*/ 73 w 221"/>
                  <a:gd name="T3" fmla="*/ 186 h 220"/>
                  <a:gd name="T4" fmla="*/ 86 w 221"/>
                  <a:gd name="T5" fmla="*/ 183 h 220"/>
                  <a:gd name="T6" fmla="*/ 95 w 221"/>
                  <a:gd name="T7" fmla="*/ 185 h 220"/>
                  <a:gd name="T8" fmla="*/ 109 w 221"/>
                  <a:gd name="T9" fmla="*/ 214 h 220"/>
                  <a:gd name="T10" fmla="*/ 133 w 221"/>
                  <a:gd name="T11" fmla="*/ 218 h 220"/>
                  <a:gd name="T12" fmla="*/ 138 w 221"/>
                  <a:gd name="T13" fmla="*/ 191 h 220"/>
                  <a:gd name="T14" fmla="*/ 145 w 221"/>
                  <a:gd name="T15" fmla="*/ 179 h 220"/>
                  <a:gd name="T16" fmla="*/ 153 w 221"/>
                  <a:gd name="T17" fmla="*/ 174 h 220"/>
                  <a:gd name="T18" fmla="*/ 183 w 221"/>
                  <a:gd name="T19" fmla="*/ 184 h 220"/>
                  <a:gd name="T20" fmla="*/ 202 w 221"/>
                  <a:gd name="T21" fmla="*/ 170 h 220"/>
                  <a:gd name="T22" fmla="*/ 187 w 221"/>
                  <a:gd name="T23" fmla="*/ 148 h 220"/>
                  <a:gd name="T24" fmla="*/ 183 w 221"/>
                  <a:gd name="T25" fmla="*/ 134 h 220"/>
                  <a:gd name="T26" fmla="*/ 186 w 221"/>
                  <a:gd name="T27" fmla="*/ 125 h 220"/>
                  <a:gd name="T28" fmla="*/ 215 w 221"/>
                  <a:gd name="T29" fmla="*/ 111 h 220"/>
                  <a:gd name="T30" fmla="*/ 218 w 221"/>
                  <a:gd name="T31" fmla="*/ 88 h 220"/>
                  <a:gd name="T32" fmla="*/ 191 w 221"/>
                  <a:gd name="T33" fmla="*/ 83 h 220"/>
                  <a:gd name="T34" fmla="*/ 179 w 221"/>
                  <a:gd name="T35" fmla="*/ 76 h 220"/>
                  <a:gd name="T36" fmla="*/ 175 w 221"/>
                  <a:gd name="T37" fmla="*/ 67 h 220"/>
                  <a:gd name="T38" fmla="*/ 185 w 221"/>
                  <a:gd name="T39" fmla="*/ 37 h 220"/>
                  <a:gd name="T40" fmla="*/ 171 w 221"/>
                  <a:gd name="T41" fmla="*/ 18 h 220"/>
                  <a:gd name="T42" fmla="*/ 148 w 221"/>
                  <a:gd name="T43" fmla="*/ 34 h 220"/>
                  <a:gd name="T44" fmla="*/ 135 w 221"/>
                  <a:gd name="T45" fmla="*/ 37 h 220"/>
                  <a:gd name="T46" fmla="*/ 126 w 221"/>
                  <a:gd name="T47" fmla="*/ 34 h 220"/>
                  <a:gd name="T48" fmla="*/ 112 w 221"/>
                  <a:gd name="T49" fmla="*/ 6 h 220"/>
                  <a:gd name="T50" fmla="*/ 88 w 221"/>
                  <a:gd name="T51" fmla="*/ 2 h 220"/>
                  <a:gd name="T52" fmla="*/ 83 w 221"/>
                  <a:gd name="T53" fmla="*/ 29 h 220"/>
                  <a:gd name="T54" fmla="*/ 68 w 221"/>
                  <a:gd name="T55" fmla="*/ 46 h 220"/>
                  <a:gd name="T56" fmla="*/ 38 w 221"/>
                  <a:gd name="T57" fmla="*/ 35 h 220"/>
                  <a:gd name="T58" fmla="*/ 19 w 221"/>
                  <a:gd name="T59" fmla="*/ 49 h 220"/>
                  <a:gd name="T60" fmla="*/ 34 w 221"/>
                  <a:gd name="T61" fmla="*/ 72 h 220"/>
                  <a:gd name="T62" fmla="*/ 35 w 221"/>
                  <a:gd name="T63" fmla="*/ 96 h 220"/>
                  <a:gd name="T64" fmla="*/ 6 w 221"/>
                  <a:gd name="T65" fmla="*/ 109 h 220"/>
                  <a:gd name="T66" fmla="*/ 3 w 221"/>
                  <a:gd name="T67" fmla="*/ 132 h 220"/>
                  <a:gd name="T68" fmla="*/ 30 w 221"/>
                  <a:gd name="T69" fmla="*/ 137 h 220"/>
                  <a:gd name="T70" fmla="*/ 46 w 221"/>
                  <a:gd name="T71" fmla="*/ 152 h 220"/>
                  <a:gd name="T72" fmla="*/ 46 w 221"/>
                  <a:gd name="T73" fmla="*/ 166 h 220"/>
                  <a:gd name="T74" fmla="*/ 37 w 221"/>
                  <a:gd name="T75" fmla="*/ 192 h 220"/>
                  <a:gd name="T76" fmla="*/ 78 w 221"/>
                  <a:gd name="T77" fmla="*/ 85 h 220"/>
                  <a:gd name="T78" fmla="*/ 142 w 221"/>
                  <a:gd name="T79" fmla="*/ 1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220">
                    <a:moveTo>
                      <a:pt x="37" y="192"/>
                    </a:moveTo>
                    <a:cubicBezTo>
                      <a:pt x="50" y="202"/>
                      <a:pt x="50" y="202"/>
                      <a:pt x="50" y="202"/>
                    </a:cubicBezTo>
                    <a:cubicBezTo>
                      <a:pt x="52" y="203"/>
                      <a:pt x="56" y="203"/>
                      <a:pt x="59" y="201"/>
                    </a:cubicBezTo>
                    <a:cubicBezTo>
                      <a:pt x="73" y="186"/>
                      <a:pt x="73" y="186"/>
                      <a:pt x="73" y="186"/>
                    </a:cubicBezTo>
                    <a:cubicBezTo>
                      <a:pt x="78" y="181"/>
                      <a:pt x="82" y="181"/>
                      <a:pt x="85" y="183"/>
                    </a:cubicBezTo>
                    <a:cubicBezTo>
                      <a:pt x="86" y="183"/>
                      <a:pt x="86" y="183"/>
                      <a:pt x="86" y="183"/>
                    </a:cubicBezTo>
                    <a:cubicBezTo>
                      <a:pt x="89" y="184"/>
                      <a:pt x="92" y="185"/>
                      <a:pt x="95" y="185"/>
                    </a:cubicBezTo>
                    <a:cubicBezTo>
                      <a:pt x="95" y="185"/>
                      <a:pt x="95" y="185"/>
                      <a:pt x="95" y="185"/>
                    </a:cubicBezTo>
                    <a:cubicBezTo>
                      <a:pt x="99" y="186"/>
                      <a:pt x="103" y="188"/>
                      <a:pt x="105" y="195"/>
                    </a:cubicBezTo>
                    <a:cubicBezTo>
                      <a:pt x="109" y="214"/>
                      <a:pt x="109" y="214"/>
                      <a:pt x="109" y="214"/>
                    </a:cubicBezTo>
                    <a:cubicBezTo>
                      <a:pt x="110" y="218"/>
                      <a:pt x="114" y="220"/>
                      <a:pt x="116" y="220"/>
                    </a:cubicBezTo>
                    <a:cubicBezTo>
                      <a:pt x="133" y="218"/>
                      <a:pt x="133" y="218"/>
                      <a:pt x="133" y="218"/>
                    </a:cubicBezTo>
                    <a:cubicBezTo>
                      <a:pt x="135" y="217"/>
                      <a:pt x="138" y="214"/>
                      <a:pt x="138" y="210"/>
                    </a:cubicBezTo>
                    <a:cubicBezTo>
                      <a:pt x="138" y="191"/>
                      <a:pt x="138" y="191"/>
                      <a:pt x="138" y="191"/>
                    </a:cubicBezTo>
                    <a:cubicBezTo>
                      <a:pt x="138" y="184"/>
                      <a:pt x="141" y="181"/>
                      <a:pt x="144" y="179"/>
                    </a:cubicBezTo>
                    <a:cubicBezTo>
                      <a:pt x="144" y="179"/>
                      <a:pt x="145" y="179"/>
                      <a:pt x="145" y="179"/>
                    </a:cubicBezTo>
                    <a:cubicBezTo>
                      <a:pt x="147" y="177"/>
                      <a:pt x="150" y="176"/>
                      <a:pt x="153" y="174"/>
                    </a:cubicBezTo>
                    <a:cubicBezTo>
                      <a:pt x="153" y="174"/>
                      <a:pt x="153" y="174"/>
                      <a:pt x="153" y="174"/>
                    </a:cubicBezTo>
                    <a:cubicBezTo>
                      <a:pt x="156" y="172"/>
                      <a:pt x="161" y="171"/>
                      <a:pt x="167" y="174"/>
                    </a:cubicBezTo>
                    <a:cubicBezTo>
                      <a:pt x="183" y="184"/>
                      <a:pt x="183" y="184"/>
                      <a:pt x="183" y="184"/>
                    </a:cubicBezTo>
                    <a:cubicBezTo>
                      <a:pt x="187" y="186"/>
                      <a:pt x="191" y="185"/>
                      <a:pt x="192" y="183"/>
                    </a:cubicBezTo>
                    <a:cubicBezTo>
                      <a:pt x="202" y="170"/>
                      <a:pt x="202" y="170"/>
                      <a:pt x="202" y="170"/>
                    </a:cubicBezTo>
                    <a:cubicBezTo>
                      <a:pt x="204" y="169"/>
                      <a:pt x="204" y="164"/>
                      <a:pt x="201" y="161"/>
                    </a:cubicBezTo>
                    <a:cubicBezTo>
                      <a:pt x="187" y="148"/>
                      <a:pt x="187" y="148"/>
                      <a:pt x="187" y="148"/>
                    </a:cubicBezTo>
                    <a:cubicBezTo>
                      <a:pt x="182" y="143"/>
                      <a:pt x="182" y="139"/>
                      <a:pt x="183" y="135"/>
                    </a:cubicBezTo>
                    <a:cubicBezTo>
                      <a:pt x="183" y="135"/>
                      <a:pt x="183" y="135"/>
                      <a:pt x="183" y="134"/>
                    </a:cubicBezTo>
                    <a:cubicBezTo>
                      <a:pt x="184" y="131"/>
                      <a:pt x="185" y="128"/>
                      <a:pt x="186" y="126"/>
                    </a:cubicBezTo>
                    <a:cubicBezTo>
                      <a:pt x="186" y="125"/>
                      <a:pt x="186" y="125"/>
                      <a:pt x="186" y="125"/>
                    </a:cubicBezTo>
                    <a:cubicBezTo>
                      <a:pt x="187" y="121"/>
                      <a:pt x="189" y="117"/>
                      <a:pt x="196" y="116"/>
                    </a:cubicBezTo>
                    <a:cubicBezTo>
                      <a:pt x="215" y="111"/>
                      <a:pt x="215" y="111"/>
                      <a:pt x="215" y="111"/>
                    </a:cubicBezTo>
                    <a:cubicBezTo>
                      <a:pt x="218" y="110"/>
                      <a:pt x="221" y="106"/>
                      <a:pt x="220" y="104"/>
                    </a:cubicBezTo>
                    <a:cubicBezTo>
                      <a:pt x="218" y="88"/>
                      <a:pt x="218" y="88"/>
                      <a:pt x="218" y="88"/>
                    </a:cubicBezTo>
                    <a:cubicBezTo>
                      <a:pt x="218" y="85"/>
                      <a:pt x="215" y="82"/>
                      <a:pt x="211" y="82"/>
                    </a:cubicBezTo>
                    <a:cubicBezTo>
                      <a:pt x="191" y="83"/>
                      <a:pt x="191" y="83"/>
                      <a:pt x="191" y="83"/>
                    </a:cubicBezTo>
                    <a:cubicBezTo>
                      <a:pt x="184" y="83"/>
                      <a:pt x="181" y="80"/>
                      <a:pt x="180" y="76"/>
                    </a:cubicBezTo>
                    <a:cubicBezTo>
                      <a:pt x="180" y="76"/>
                      <a:pt x="179" y="76"/>
                      <a:pt x="179" y="76"/>
                    </a:cubicBezTo>
                    <a:cubicBezTo>
                      <a:pt x="178" y="73"/>
                      <a:pt x="176" y="70"/>
                      <a:pt x="175" y="68"/>
                    </a:cubicBezTo>
                    <a:cubicBezTo>
                      <a:pt x="175" y="67"/>
                      <a:pt x="175" y="67"/>
                      <a:pt x="175" y="67"/>
                    </a:cubicBezTo>
                    <a:cubicBezTo>
                      <a:pt x="172" y="64"/>
                      <a:pt x="171" y="60"/>
                      <a:pt x="175" y="53"/>
                    </a:cubicBezTo>
                    <a:cubicBezTo>
                      <a:pt x="185" y="37"/>
                      <a:pt x="185" y="37"/>
                      <a:pt x="185" y="37"/>
                    </a:cubicBezTo>
                    <a:cubicBezTo>
                      <a:pt x="187" y="34"/>
                      <a:pt x="186" y="29"/>
                      <a:pt x="184" y="28"/>
                    </a:cubicBezTo>
                    <a:cubicBezTo>
                      <a:pt x="171" y="18"/>
                      <a:pt x="171" y="18"/>
                      <a:pt x="171" y="18"/>
                    </a:cubicBezTo>
                    <a:cubicBezTo>
                      <a:pt x="169" y="17"/>
                      <a:pt x="164" y="16"/>
                      <a:pt x="162" y="19"/>
                    </a:cubicBezTo>
                    <a:cubicBezTo>
                      <a:pt x="148" y="34"/>
                      <a:pt x="148" y="34"/>
                      <a:pt x="148" y="34"/>
                    </a:cubicBezTo>
                    <a:cubicBezTo>
                      <a:pt x="143" y="38"/>
                      <a:pt x="139" y="38"/>
                      <a:pt x="135" y="37"/>
                    </a:cubicBezTo>
                    <a:cubicBezTo>
                      <a:pt x="135" y="37"/>
                      <a:pt x="135" y="37"/>
                      <a:pt x="135" y="37"/>
                    </a:cubicBezTo>
                    <a:cubicBezTo>
                      <a:pt x="132" y="36"/>
                      <a:pt x="129" y="35"/>
                      <a:pt x="126" y="34"/>
                    </a:cubicBezTo>
                    <a:cubicBezTo>
                      <a:pt x="126" y="34"/>
                      <a:pt x="126" y="34"/>
                      <a:pt x="126" y="34"/>
                    </a:cubicBezTo>
                    <a:cubicBezTo>
                      <a:pt x="121" y="34"/>
                      <a:pt x="118" y="32"/>
                      <a:pt x="116" y="24"/>
                    </a:cubicBezTo>
                    <a:cubicBezTo>
                      <a:pt x="112" y="6"/>
                      <a:pt x="112" y="6"/>
                      <a:pt x="112" y="6"/>
                    </a:cubicBezTo>
                    <a:cubicBezTo>
                      <a:pt x="111" y="2"/>
                      <a:pt x="107" y="0"/>
                      <a:pt x="104" y="0"/>
                    </a:cubicBezTo>
                    <a:cubicBezTo>
                      <a:pt x="88" y="2"/>
                      <a:pt x="88" y="2"/>
                      <a:pt x="88" y="2"/>
                    </a:cubicBezTo>
                    <a:cubicBezTo>
                      <a:pt x="86" y="2"/>
                      <a:pt x="83" y="6"/>
                      <a:pt x="83" y="9"/>
                    </a:cubicBezTo>
                    <a:cubicBezTo>
                      <a:pt x="83" y="29"/>
                      <a:pt x="83" y="29"/>
                      <a:pt x="83" y="29"/>
                    </a:cubicBezTo>
                    <a:cubicBezTo>
                      <a:pt x="83" y="36"/>
                      <a:pt x="80" y="39"/>
                      <a:pt x="77" y="41"/>
                    </a:cubicBezTo>
                    <a:cubicBezTo>
                      <a:pt x="73" y="42"/>
                      <a:pt x="70" y="44"/>
                      <a:pt x="68" y="46"/>
                    </a:cubicBezTo>
                    <a:cubicBezTo>
                      <a:pt x="64" y="48"/>
                      <a:pt x="60" y="49"/>
                      <a:pt x="54" y="46"/>
                    </a:cubicBezTo>
                    <a:cubicBezTo>
                      <a:pt x="38" y="35"/>
                      <a:pt x="38" y="35"/>
                      <a:pt x="38" y="35"/>
                    </a:cubicBezTo>
                    <a:cubicBezTo>
                      <a:pt x="34" y="33"/>
                      <a:pt x="30" y="35"/>
                      <a:pt x="29" y="36"/>
                    </a:cubicBezTo>
                    <a:cubicBezTo>
                      <a:pt x="19" y="49"/>
                      <a:pt x="19" y="49"/>
                      <a:pt x="19" y="49"/>
                    </a:cubicBezTo>
                    <a:cubicBezTo>
                      <a:pt x="17" y="51"/>
                      <a:pt x="17" y="56"/>
                      <a:pt x="20" y="59"/>
                    </a:cubicBezTo>
                    <a:cubicBezTo>
                      <a:pt x="34" y="72"/>
                      <a:pt x="34" y="72"/>
                      <a:pt x="34" y="72"/>
                    </a:cubicBezTo>
                    <a:cubicBezTo>
                      <a:pt x="38" y="76"/>
                      <a:pt x="39" y="80"/>
                      <a:pt x="38" y="83"/>
                    </a:cubicBezTo>
                    <a:cubicBezTo>
                      <a:pt x="37" y="87"/>
                      <a:pt x="36" y="91"/>
                      <a:pt x="35" y="96"/>
                    </a:cubicBezTo>
                    <a:cubicBezTo>
                      <a:pt x="34" y="99"/>
                      <a:pt x="32" y="103"/>
                      <a:pt x="25" y="104"/>
                    </a:cubicBezTo>
                    <a:cubicBezTo>
                      <a:pt x="6" y="109"/>
                      <a:pt x="6" y="109"/>
                      <a:pt x="6" y="109"/>
                    </a:cubicBezTo>
                    <a:cubicBezTo>
                      <a:pt x="2" y="110"/>
                      <a:pt x="0" y="113"/>
                      <a:pt x="1" y="116"/>
                    </a:cubicBezTo>
                    <a:cubicBezTo>
                      <a:pt x="3" y="132"/>
                      <a:pt x="3" y="132"/>
                      <a:pt x="3" y="132"/>
                    </a:cubicBezTo>
                    <a:cubicBezTo>
                      <a:pt x="3" y="134"/>
                      <a:pt x="6" y="138"/>
                      <a:pt x="10" y="138"/>
                    </a:cubicBezTo>
                    <a:cubicBezTo>
                      <a:pt x="30" y="137"/>
                      <a:pt x="30" y="137"/>
                      <a:pt x="30" y="137"/>
                    </a:cubicBezTo>
                    <a:cubicBezTo>
                      <a:pt x="37" y="137"/>
                      <a:pt x="40" y="140"/>
                      <a:pt x="41" y="144"/>
                    </a:cubicBezTo>
                    <a:cubicBezTo>
                      <a:pt x="43" y="147"/>
                      <a:pt x="44" y="150"/>
                      <a:pt x="46" y="152"/>
                    </a:cubicBezTo>
                    <a:cubicBezTo>
                      <a:pt x="46" y="153"/>
                      <a:pt x="46" y="153"/>
                      <a:pt x="46" y="153"/>
                    </a:cubicBezTo>
                    <a:cubicBezTo>
                      <a:pt x="49" y="156"/>
                      <a:pt x="50" y="160"/>
                      <a:pt x="46" y="166"/>
                    </a:cubicBezTo>
                    <a:cubicBezTo>
                      <a:pt x="36" y="183"/>
                      <a:pt x="36" y="183"/>
                      <a:pt x="36" y="183"/>
                    </a:cubicBezTo>
                    <a:cubicBezTo>
                      <a:pt x="34" y="186"/>
                      <a:pt x="35" y="190"/>
                      <a:pt x="37" y="192"/>
                    </a:cubicBezTo>
                    <a:close/>
                    <a:moveTo>
                      <a:pt x="86" y="142"/>
                    </a:moveTo>
                    <a:cubicBezTo>
                      <a:pt x="68" y="128"/>
                      <a:pt x="65" y="103"/>
                      <a:pt x="78" y="85"/>
                    </a:cubicBezTo>
                    <a:cubicBezTo>
                      <a:pt x="92" y="68"/>
                      <a:pt x="117" y="64"/>
                      <a:pt x="135" y="78"/>
                    </a:cubicBezTo>
                    <a:cubicBezTo>
                      <a:pt x="152" y="92"/>
                      <a:pt x="156" y="117"/>
                      <a:pt x="142" y="134"/>
                    </a:cubicBezTo>
                    <a:cubicBezTo>
                      <a:pt x="129" y="152"/>
                      <a:pt x="103" y="155"/>
                      <a:pt x="86" y="142"/>
                    </a:cubicBezTo>
                    <a:close/>
                  </a:path>
                </a:pathLst>
              </a:custGeom>
              <a:solidFill>
                <a:srgbClr val="D83B01"/>
              </a:solidFill>
              <a:ln>
                <a:noFill/>
              </a:ln>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sp>
            <p:nvSpPr>
              <p:cNvPr id="15" name="Freeform 6"/>
              <p:cNvSpPr>
                <a:spLocks noEditPoints="1"/>
              </p:cNvSpPr>
              <p:nvPr userDrawn="1"/>
            </p:nvSpPr>
            <p:spPr bwMode="auto">
              <a:xfrm>
                <a:off x="9758363" y="8366126"/>
                <a:ext cx="1060450" cy="1062038"/>
              </a:xfrm>
              <a:custGeom>
                <a:avLst/>
                <a:gdLst>
                  <a:gd name="T0" fmla="*/ 264 w 302"/>
                  <a:gd name="T1" fmla="*/ 100 h 302"/>
                  <a:gd name="T2" fmla="*/ 274 w 302"/>
                  <a:gd name="T3" fmla="*/ 69 h 302"/>
                  <a:gd name="T4" fmla="*/ 248 w 302"/>
                  <a:gd name="T5" fmla="*/ 61 h 302"/>
                  <a:gd name="T6" fmla="*/ 233 w 302"/>
                  <a:gd name="T7" fmla="*/ 47 h 302"/>
                  <a:gd name="T8" fmla="*/ 224 w 302"/>
                  <a:gd name="T9" fmla="*/ 22 h 302"/>
                  <a:gd name="T10" fmla="*/ 196 w 302"/>
                  <a:gd name="T11" fmla="*/ 35 h 302"/>
                  <a:gd name="T12" fmla="*/ 180 w 302"/>
                  <a:gd name="T13" fmla="*/ 6 h 302"/>
                  <a:gd name="T14" fmla="*/ 157 w 302"/>
                  <a:gd name="T15" fmla="*/ 19 h 302"/>
                  <a:gd name="T16" fmla="*/ 136 w 302"/>
                  <a:gd name="T17" fmla="*/ 20 h 302"/>
                  <a:gd name="T18" fmla="*/ 112 w 302"/>
                  <a:gd name="T19" fmla="*/ 8 h 302"/>
                  <a:gd name="T20" fmla="*/ 101 w 302"/>
                  <a:gd name="T21" fmla="*/ 38 h 302"/>
                  <a:gd name="T22" fmla="*/ 69 w 302"/>
                  <a:gd name="T23" fmla="*/ 28 h 302"/>
                  <a:gd name="T24" fmla="*/ 62 w 302"/>
                  <a:gd name="T25" fmla="*/ 54 h 302"/>
                  <a:gd name="T26" fmla="*/ 48 w 302"/>
                  <a:gd name="T27" fmla="*/ 69 h 302"/>
                  <a:gd name="T28" fmla="*/ 23 w 302"/>
                  <a:gd name="T29" fmla="*/ 78 h 302"/>
                  <a:gd name="T30" fmla="*/ 36 w 302"/>
                  <a:gd name="T31" fmla="*/ 107 h 302"/>
                  <a:gd name="T32" fmla="*/ 6 w 302"/>
                  <a:gd name="T33" fmla="*/ 122 h 302"/>
                  <a:gd name="T34" fmla="*/ 20 w 302"/>
                  <a:gd name="T35" fmla="*/ 145 h 302"/>
                  <a:gd name="T36" fmla="*/ 20 w 302"/>
                  <a:gd name="T37" fmla="*/ 166 h 302"/>
                  <a:gd name="T38" fmla="*/ 9 w 302"/>
                  <a:gd name="T39" fmla="*/ 190 h 302"/>
                  <a:gd name="T40" fmla="*/ 38 w 302"/>
                  <a:gd name="T41" fmla="*/ 201 h 302"/>
                  <a:gd name="T42" fmla="*/ 28 w 302"/>
                  <a:gd name="T43" fmla="*/ 233 h 302"/>
                  <a:gd name="T44" fmla="*/ 54 w 302"/>
                  <a:gd name="T45" fmla="*/ 240 h 302"/>
                  <a:gd name="T46" fmla="*/ 69 w 302"/>
                  <a:gd name="T47" fmla="*/ 254 h 302"/>
                  <a:gd name="T48" fmla="*/ 78 w 302"/>
                  <a:gd name="T49" fmla="*/ 279 h 302"/>
                  <a:gd name="T50" fmla="*/ 107 w 302"/>
                  <a:gd name="T51" fmla="*/ 266 h 302"/>
                  <a:gd name="T52" fmla="*/ 123 w 302"/>
                  <a:gd name="T53" fmla="*/ 296 h 302"/>
                  <a:gd name="T54" fmla="*/ 146 w 302"/>
                  <a:gd name="T55" fmla="*/ 282 h 302"/>
                  <a:gd name="T56" fmla="*/ 166 w 302"/>
                  <a:gd name="T57" fmla="*/ 282 h 302"/>
                  <a:gd name="T58" fmla="*/ 191 w 302"/>
                  <a:gd name="T59" fmla="*/ 293 h 302"/>
                  <a:gd name="T60" fmla="*/ 202 w 302"/>
                  <a:gd name="T61" fmla="*/ 264 h 302"/>
                  <a:gd name="T62" fmla="*/ 233 w 302"/>
                  <a:gd name="T63" fmla="*/ 274 h 302"/>
                  <a:gd name="T64" fmla="*/ 241 w 302"/>
                  <a:gd name="T65" fmla="*/ 248 h 302"/>
                  <a:gd name="T66" fmla="*/ 255 w 302"/>
                  <a:gd name="T67" fmla="*/ 233 h 302"/>
                  <a:gd name="T68" fmla="*/ 280 w 302"/>
                  <a:gd name="T69" fmla="*/ 224 h 302"/>
                  <a:gd name="T70" fmla="*/ 267 w 302"/>
                  <a:gd name="T71" fmla="*/ 195 h 302"/>
                  <a:gd name="T72" fmla="*/ 296 w 302"/>
                  <a:gd name="T73" fmla="*/ 180 h 302"/>
                  <a:gd name="T74" fmla="*/ 283 w 302"/>
                  <a:gd name="T75" fmla="*/ 156 h 302"/>
                  <a:gd name="T76" fmla="*/ 282 w 302"/>
                  <a:gd name="T77" fmla="*/ 136 h 302"/>
                  <a:gd name="T78" fmla="*/ 294 w 302"/>
                  <a:gd name="T79" fmla="*/ 111 h 302"/>
                  <a:gd name="T80" fmla="*/ 147 w 302"/>
                  <a:gd name="T81" fmla="*/ 176 h 302"/>
                  <a:gd name="T82" fmla="*/ 156 w 302"/>
                  <a:gd name="T83" fmla="*/ 125 h 302"/>
                  <a:gd name="T84" fmla="*/ 147 w 302"/>
                  <a:gd name="T85" fmla="*/ 17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2" h="302">
                    <a:moveTo>
                      <a:pt x="275" y="105"/>
                    </a:moveTo>
                    <a:cubicBezTo>
                      <a:pt x="270" y="103"/>
                      <a:pt x="265" y="101"/>
                      <a:pt x="264" y="100"/>
                    </a:cubicBezTo>
                    <a:cubicBezTo>
                      <a:pt x="264" y="99"/>
                      <a:pt x="264" y="92"/>
                      <a:pt x="267" y="87"/>
                    </a:cubicBezTo>
                    <a:cubicBezTo>
                      <a:pt x="274" y="69"/>
                      <a:pt x="274" y="69"/>
                      <a:pt x="274" y="69"/>
                    </a:cubicBezTo>
                    <a:cubicBezTo>
                      <a:pt x="276" y="63"/>
                      <a:pt x="274" y="60"/>
                      <a:pt x="268" y="60"/>
                    </a:cubicBezTo>
                    <a:cubicBezTo>
                      <a:pt x="248" y="61"/>
                      <a:pt x="248" y="61"/>
                      <a:pt x="248" y="61"/>
                    </a:cubicBezTo>
                    <a:cubicBezTo>
                      <a:pt x="243" y="62"/>
                      <a:pt x="237" y="62"/>
                      <a:pt x="237" y="61"/>
                    </a:cubicBezTo>
                    <a:cubicBezTo>
                      <a:pt x="236" y="60"/>
                      <a:pt x="233" y="53"/>
                      <a:pt x="233" y="47"/>
                    </a:cubicBezTo>
                    <a:cubicBezTo>
                      <a:pt x="233" y="28"/>
                      <a:pt x="233" y="28"/>
                      <a:pt x="233" y="28"/>
                    </a:cubicBezTo>
                    <a:cubicBezTo>
                      <a:pt x="233" y="22"/>
                      <a:pt x="229" y="20"/>
                      <a:pt x="224" y="22"/>
                    </a:cubicBezTo>
                    <a:cubicBezTo>
                      <a:pt x="207" y="31"/>
                      <a:pt x="207" y="31"/>
                      <a:pt x="207" y="31"/>
                    </a:cubicBezTo>
                    <a:cubicBezTo>
                      <a:pt x="202" y="34"/>
                      <a:pt x="197" y="35"/>
                      <a:pt x="196" y="35"/>
                    </a:cubicBezTo>
                    <a:cubicBezTo>
                      <a:pt x="194" y="34"/>
                      <a:pt x="190" y="29"/>
                      <a:pt x="188" y="24"/>
                    </a:cubicBezTo>
                    <a:cubicBezTo>
                      <a:pt x="180" y="6"/>
                      <a:pt x="180" y="6"/>
                      <a:pt x="180" y="6"/>
                    </a:cubicBezTo>
                    <a:cubicBezTo>
                      <a:pt x="178" y="1"/>
                      <a:pt x="173" y="0"/>
                      <a:pt x="170" y="4"/>
                    </a:cubicBezTo>
                    <a:cubicBezTo>
                      <a:pt x="157" y="19"/>
                      <a:pt x="157" y="19"/>
                      <a:pt x="157" y="19"/>
                    </a:cubicBezTo>
                    <a:cubicBezTo>
                      <a:pt x="153" y="23"/>
                      <a:pt x="149" y="27"/>
                      <a:pt x="148" y="27"/>
                    </a:cubicBezTo>
                    <a:cubicBezTo>
                      <a:pt x="147" y="27"/>
                      <a:pt x="140" y="24"/>
                      <a:pt x="136" y="20"/>
                    </a:cubicBezTo>
                    <a:cubicBezTo>
                      <a:pt x="122" y="6"/>
                      <a:pt x="122" y="6"/>
                      <a:pt x="122" y="6"/>
                    </a:cubicBezTo>
                    <a:cubicBezTo>
                      <a:pt x="118" y="2"/>
                      <a:pt x="114" y="3"/>
                      <a:pt x="112" y="8"/>
                    </a:cubicBezTo>
                    <a:cubicBezTo>
                      <a:pt x="106" y="27"/>
                      <a:pt x="106" y="27"/>
                      <a:pt x="106" y="27"/>
                    </a:cubicBezTo>
                    <a:cubicBezTo>
                      <a:pt x="104" y="32"/>
                      <a:pt x="102" y="37"/>
                      <a:pt x="101" y="38"/>
                    </a:cubicBezTo>
                    <a:cubicBezTo>
                      <a:pt x="100" y="38"/>
                      <a:pt x="93" y="38"/>
                      <a:pt x="88" y="35"/>
                    </a:cubicBezTo>
                    <a:cubicBezTo>
                      <a:pt x="69" y="28"/>
                      <a:pt x="69" y="28"/>
                      <a:pt x="69" y="28"/>
                    </a:cubicBezTo>
                    <a:cubicBezTo>
                      <a:pt x="64" y="26"/>
                      <a:pt x="60" y="28"/>
                      <a:pt x="61" y="34"/>
                    </a:cubicBezTo>
                    <a:cubicBezTo>
                      <a:pt x="62" y="54"/>
                      <a:pt x="62" y="54"/>
                      <a:pt x="62" y="54"/>
                    </a:cubicBezTo>
                    <a:cubicBezTo>
                      <a:pt x="63" y="59"/>
                      <a:pt x="62" y="65"/>
                      <a:pt x="61" y="66"/>
                    </a:cubicBezTo>
                    <a:cubicBezTo>
                      <a:pt x="61" y="66"/>
                      <a:pt x="54" y="69"/>
                      <a:pt x="48" y="69"/>
                    </a:cubicBezTo>
                    <a:cubicBezTo>
                      <a:pt x="28" y="69"/>
                      <a:pt x="28" y="69"/>
                      <a:pt x="28" y="69"/>
                    </a:cubicBezTo>
                    <a:cubicBezTo>
                      <a:pt x="23" y="69"/>
                      <a:pt x="20" y="73"/>
                      <a:pt x="23" y="78"/>
                    </a:cubicBezTo>
                    <a:cubicBezTo>
                      <a:pt x="32" y="95"/>
                      <a:pt x="32" y="95"/>
                      <a:pt x="32" y="95"/>
                    </a:cubicBezTo>
                    <a:cubicBezTo>
                      <a:pt x="34" y="100"/>
                      <a:pt x="36" y="105"/>
                      <a:pt x="36" y="107"/>
                    </a:cubicBezTo>
                    <a:cubicBezTo>
                      <a:pt x="35" y="108"/>
                      <a:pt x="30" y="112"/>
                      <a:pt x="25" y="114"/>
                    </a:cubicBezTo>
                    <a:cubicBezTo>
                      <a:pt x="6" y="122"/>
                      <a:pt x="6" y="122"/>
                      <a:pt x="6" y="122"/>
                    </a:cubicBezTo>
                    <a:cubicBezTo>
                      <a:pt x="1" y="124"/>
                      <a:pt x="0" y="129"/>
                      <a:pt x="5" y="132"/>
                    </a:cubicBezTo>
                    <a:cubicBezTo>
                      <a:pt x="20" y="145"/>
                      <a:pt x="20" y="145"/>
                      <a:pt x="20" y="145"/>
                    </a:cubicBezTo>
                    <a:cubicBezTo>
                      <a:pt x="24" y="149"/>
                      <a:pt x="27" y="153"/>
                      <a:pt x="27" y="154"/>
                    </a:cubicBezTo>
                    <a:cubicBezTo>
                      <a:pt x="28" y="155"/>
                      <a:pt x="24" y="162"/>
                      <a:pt x="20" y="166"/>
                    </a:cubicBezTo>
                    <a:cubicBezTo>
                      <a:pt x="6" y="180"/>
                      <a:pt x="6" y="180"/>
                      <a:pt x="6" y="180"/>
                    </a:cubicBezTo>
                    <a:cubicBezTo>
                      <a:pt x="2" y="184"/>
                      <a:pt x="4" y="188"/>
                      <a:pt x="9" y="190"/>
                    </a:cubicBezTo>
                    <a:cubicBezTo>
                      <a:pt x="28" y="196"/>
                      <a:pt x="28" y="196"/>
                      <a:pt x="28" y="196"/>
                    </a:cubicBezTo>
                    <a:cubicBezTo>
                      <a:pt x="33" y="198"/>
                      <a:pt x="38" y="200"/>
                      <a:pt x="38" y="201"/>
                    </a:cubicBezTo>
                    <a:cubicBezTo>
                      <a:pt x="39" y="202"/>
                      <a:pt x="38" y="209"/>
                      <a:pt x="36" y="214"/>
                    </a:cubicBezTo>
                    <a:cubicBezTo>
                      <a:pt x="28" y="233"/>
                      <a:pt x="28" y="233"/>
                      <a:pt x="28" y="233"/>
                    </a:cubicBezTo>
                    <a:cubicBezTo>
                      <a:pt x="26" y="238"/>
                      <a:pt x="29" y="242"/>
                      <a:pt x="35" y="241"/>
                    </a:cubicBezTo>
                    <a:cubicBezTo>
                      <a:pt x="54" y="240"/>
                      <a:pt x="54" y="240"/>
                      <a:pt x="54" y="240"/>
                    </a:cubicBezTo>
                    <a:cubicBezTo>
                      <a:pt x="60" y="240"/>
                      <a:pt x="65" y="240"/>
                      <a:pt x="66" y="241"/>
                    </a:cubicBezTo>
                    <a:cubicBezTo>
                      <a:pt x="67" y="242"/>
                      <a:pt x="69" y="248"/>
                      <a:pt x="69" y="254"/>
                    </a:cubicBezTo>
                    <a:cubicBezTo>
                      <a:pt x="69" y="274"/>
                      <a:pt x="69" y="274"/>
                      <a:pt x="69" y="274"/>
                    </a:cubicBezTo>
                    <a:cubicBezTo>
                      <a:pt x="69" y="279"/>
                      <a:pt x="73" y="282"/>
                      <a:pt x="78" y="279"/>
                    </a:cubicBezTo>
                    <a:cubicBezTo>
                      <a:pt x="96" y="270"/>
                      <a:pt x="96" y="270"/>
                      <a:pt x="96" y="270"/>
                    </a:cubicBezTo>
                    <a:cubicBezTo>
                      <a:pt x="101" y="268"/>
                      <a:pt x="106" y="266"/>
                      <a:pt x="107" y="266"/>
                    </a:cubicBezTo>
                    <a:cubicBezTo>
                      <a:pt x="108" y="267"/>
                      <a:pt x="113" y="272"/>
                      <a:pt x="115" y="277"/>
                    </a:cubicBezTo>
                    <a:cubicBezTo>
                      <a:pt x="123" y="296"/>
                      <a:pt x="123" y="296"/>
                      <a:pt x="123" y="296"/>
                    </a:cubicBezTo>
                    <a:cubicBezTo>
                      <a:pt x="125" y="301"/>
                      <a:pt x="129" y="302"/>
                      <a:pt x="133" y="297"/>
                    </a:cubicBezTo>
                    <a:cubicBezTo>
                      <a:pt x="146" y="282"/>
                      <a:pt x="146" y="282"/>
                      <a:pt x="146" y="282"/>
                    </a:cubicBezTo>
                    <a:cubicBezTo>
                      <a:pt x="150" y="278"/>
                      <a:pt x="154" y="275"/>
                      <a:pt x="155" y="275"/>
                    </a:cubicBezTo>
                    <a:cubicBezTo>
                      <a:pt x="156" y="275"/>
                      <a:pt x="162" y="278"/>
                      <a:pt x="166" y="282"/>
                    </a:cubicBezTo>
                    <a:cubicBezTo>
                      <a:pt x="180" y="296"/>
                      <a:pt x="180" y="296"/>
                      <a:pt x="180" y="296"/>
                    </a:cubicBezTo>
                    <a:cubicBezTo>
                      <a:pt x="184" y="300"/>
                      <a:pt x="189" y="298"/>
                      <a:pt x="191" y="293"/>
                    </a:cubicBezTo>
                    <a:cubicBezTo>
                      <a:pt x="197" y="274"/>
                      <a:pt x="197" y="274"/>
                      <a:pt x="197" y="274"/>
                    </a:cubicBezTo>
                    <a:cubicBezTo>
                      <a:pt x="199" y="269"/>
                      <a:pt x="201" y="264"/>
                      <a:pt x="202" y="264"/>
                    </a:cubicBezTo>
                    <a:cubicBezTo>
                      <a:pt x="203" y="263"/>
                      <a:pt x="210" y="264"/>
                      <a:pt x="215" y="266"/>
                    </a:cubicBezTo>
                    <a:cubicBezTo>
                      <a:pt x="233" y="274"/>
                      <a:pt x="233" y="274"/>
                      <a:pt x="233" y="274"/>
                    </a:cubicBezTo>
                    <a:cubicBezTo>
                      <a:pt x="239" y="276"/>
                      <a:pt x="243" y="273"/>
                      <a:pt x="242" y="267"/>
                    </a:cubicBezTo>
                    <a:cubicBezTo>
                      <a:pt x="241" y="248"/>
                      <a:pt x="241" y="248"/>
                      <a:pt x="241" y="248"/>
                    </a:cubicBezTo>
                    <a:cubicBezTo>
                      <a:pt x="240" y="242"/>
                      <a:pt x="241" y="237"/>
                      <a:pt x="241" y="236"/>
                    </a:cubicBezTo>
                    <a:cubicBezTo>
                      <a:pt x="242" y="235"/>
                      <a:pt x="249" y="233"/>
                      <a:pt x="255" y="233"/>
                    </a:cubicBezTo>
                    <a:cubicBezTo>
                      <a:pt x="274" y="233"/>
                      <a:pt x="274" y="233"/>
                      <a:pt x="274" y="233"/>
                    </a:cubicBezTo>
                    <a:cubicBezTo>
                      <a:pt x="280" y="233"/>
                      <a:pt x="283" y="229"/>
                      <a:pt x="280" y="224"/>
                    </a:cubicBezTo>
                    <a:cubicBezTo>
                      <a:pt x="271" y="206"/>
                      <a:pt x="271" y="206"/>
                      <a:pt x="271" y="206"/>
                    </a:cubicBezTo>
                    <a:cubicBezTo>
                      <a:pt x="268" y="201"/>
                      <a:pt x="267" y="196"/>
                      <a:pt x="267" y="195"/>
                    </a:cubicBezTo>
                    <a:cubicBezTo>
                      <a:pt x="268" y="194"/>
                      <a:pt x="273" y="189"/>
                      <a:pt x="278" y="187"/>
                    </a:cubicBezTo>
                    <a:cubicBezTo>
                      <a:pt x="296" y="180"/>
                      <a:pt x="296" y="180"/>
                      <a:pt x="296" y="180"/>
                    </a:cubicBezTo>
                    <a:cubicBezTo>
                      <a:pt x="302" y="177"/>
                      <a:pt x="302" y="173"/>
                      <a:pt x="298" y="169"/>
                    </a:cubicBezTo>
                    <a:cubicBezTo>
                      <a:pt x="283" y="156"/>
                      <a:pt x="283" y="156"/>
                      <a:pt x="283" y="156"/>
                    </a:cubicBezTo>
                    <a:cubicBezTo>
                      <a:pt x="279" y="152"/>
                      <a:pt x="275" y="148"/>
                      <a:pt x="275" y="147"/>
                    </a:cubicBezTo>
                    <a:cubicBezTo>
                      <a:pt x="275" y="146"/>
                      <a:pt x="278" y="140"/>
                      <a:pt x="282" y="136"/>
                    </a:cubicBezTo>
                    <a:cubicBezTo>
                      <a:pt x="296" y="122"/>
                      <a:pt x="296" y="122"/>
                      <a:pt x="296" y="122"/>
                    </a:cubicBezTo>
                    <a:cubicBezTo>
                      <a:pt x="300" y="118"/>
                      <a:pt x="299" y="113"/>
                      <a:pt x="294" y="111"/>
                    </a:cubicBezTo>
                    <a:lnTo>
                      <a:pt x="275" y="105"/>
                    </a:lnTo>
                    <a:close/>
                    <a:moveTo>
                      <a:pt x="147" y="176"/>
                    </a:moveTo>
                    <a:cubicBezTo>
                      <a:pt x="133" y="174"/>
                      <a:pt x="123" y="161"/>
                      <a:pt x="126" y="147"/>
                    </a:cubicBezTo>
                    <a:cubicBezTo>
                      <a:pt x="128" y="132"/>
                      <a:pt x="141" y="123"/>
                      <a:pt x="156" y="125"/>
                    </a:cubicBezTo>
                    <a:cubicBezTo>
                      <a:pt x="170" y="127"/>
                      <a:pt x="179" y="141"/>
                      <a:pt x="177" y="155"/>
                    </a:cubicBezTo>
                    <a:cubicBezTo>
                      <a:pt x="175" y="169"/>
                      <a:pt x="161" y="179"/>
                      <a:pt x="147" y="176"/>
                    </a:cubicBezTo>
                    <a:close/>
                  </a:path>
                </a:pathLst>
              </a:custGeom>
              <a:solidFill>
                <a:srgbClr val="B4009E"/>
              </a:solidFill>
              <a:ln>
                <a:noFill/>
              </a:ln>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sp>
            <p:nvSpPr>
              <p:cNvPr id="16" name="Freeform 7"/>
              <p:cNvSpPr>
                <a:spLocks noEditPoints="1"/>
              </p:cNvSpPr>
              <p:nvPr userDrawn="1"/>
            </p:nvSpPr>
            <p:spPr bwMode="auto">
              <a:xfrm>
                <a:off x="11022013" y="8059738"/>
                <a:ext cx="1547812" cy="1550988"/>
              </a:xfrm>
              <a:custGeom>
                <a:avLst/>
                <a:gdLst>
                  <a:gd name="T0" fmla="*/ 434 w 441"/>
                  <a:gd name="T1" fmla="*/ 201 h 441"/>
                  <a:gd name="T2" fmla="*/ 425 w 441"/>
                  <a:gd name="T3" fmla="*/ 156 h 441"/>
                  <a:gd name="T4" fmla="*/ 410 w 441"/>
                  <a:gd name="T5" fmla="*/ 120 h 441"/>
                  <a:gd name="T6" fmla="*/ 385 w 441"/>
                  <a:gd name="T7" fmla="*/ 84 h 441"/>
                  <a:gd name="T8" fmla="*/ 357 w 441"/>
                  <a:gd name="T9" fmla="*/ 56 h 441"/>
                  <a:gd name="T10" fmla="*/ 320 w 441"/>
                  <a:gd name="T11" fmla="*/ 30 h 441"/>
                  <a:gd name="T12" fmla="*/ 283 w 441"/>
                  <a:gd name="T13" fmla="*/ 16 h 441"/>
                  <a:gd name="T14" fmla="*/ 240 w 441"/>
                  <a:gd name="T15" fmla="*/ 7 h 441"/>
                  <a:gd name="T16" fmla="*/ 201 w 441"/>
                  <a:gd name="T17" fmla="*/ 7 h 441"/>
                  <a:gd name="T18" fmla="*/ 156 w 441"/>
                  <a:gd name="T19" fmla="*/ 16 h 441"/>
                  <a:gd name="T20" fmla="*/ 120 w 441"/>
                  <a:gd name="T21" fmla="*/ 31 h 441"/>
                  <a:gd name="T22" fmla="*/ 84 w 441"/>
                  <a:gd name="T23" fmla="*/ 56 h 441"/>
                  <a:gd name="T24" fmla="*/ 56 w 441"/>
                  <a:gd name="T25" fmla="*/ 84 h 441"/>
                  <a:gd name="T26" fmla="*/ 31 w 441"/>
                  <a:gd name="T27" fmla="*/ 122 h 441"/>
                  <a:gd name="T28" fmla="*/ 16 w 441"/>
                  <a:gd name="T29" fmla="*/ 158 h 441"/>
                  <a:gd name="T30" fmla="*/ 7 w 441"/>
                  <a:gd name="T31" fmla="*/ 201 h 441"/>
                  <a:gd name="T32" fmla="*/ 7 w 441"/>
                  <a:gd name="T33" fmla="*/ 240 h 441"/>
                  <a:gd name="T34" fmla="*/ 16 w 441"/>
                  <a:gd name="T35" fmla="*/ 285 h 441"/>
                  <a:gd name="T36" fmla="*/ 32 w 441"/>
                  <a:gd name="T37" fmla="*/ 321 h 441"/>
                  <a:gd name="T38" fmla="*/ 56 w 441"/>
                  <a:gd name="T39" fmla="*/ 357 h 441"/>
                  <a:gd name="T40" fmla="*/ 84 w 441"/>
                  <a:gd name="T41" fmla="*/ 385 h 441"/>
                  <a:gd name="T42" fmla="*/ 122 w 441"/>
                  <a:gd name="T43" fmla="*/ 411 h 441"/>
                  <a:gd name="T44" fmla="*/ 158 w 441"/>
                  <a:gd name="T45" fmla="*/ 425 h 441"/>
                  <a:gd name="T46" fmla="*/ 201 w 441"/>
                  <a:gd name="T47" fmla="*/ 434 h 441"/>
                  <a:gd name="T48" fmla="*/ 240 w 441"/>
                  <a:gd name="T49" fmla="*/ 434 h 441"/>
                  <a:gd name="T50" fmla="*/ 285 w 441"/>
                  <a:gd name="T51" fmla="*/ 425 h 441"/>
                  <a:gd name="T52" fmla="*/ 321 w 441"/>
                  <a:gd name="T53" fmla="*/ 410 h 441"/>
                  <a:gd name="T54" fmla="*/ 357 w 441"/>
                  <a:gd name="T55" fmla="*/ 385 h 441"/>
                  <a:gd name="T56" fmla="*/ 385 w 441"/>
                  <a:gd name="T57" fmla="*/ 357 h 441"/>
                  <a:gd name="T58" fmla="*/ 411 w 441"/>
                  <a:gd name="T59" fmla="*/ 319 h 441"/>
                  <a:gd name="T60" fmla="*/ 426 w 441"/>
                  <a:gd name="T61" fmla="*/ 283 h 441"/>
                  <a:gd name="T62" fmla="*/ 434 w 441"/>
                  <a:gd name="T63" fmla="*/ 240 h 441"/>
                  <a:gd name="T64" fmla="*/ 356 w 441"/>
                  <a:gd name="T65" fmla="*/ 256 h 441"/>
                  <a:gd name="T66" fmla="*/ 284 w 441"/>
                  <a:gd name="T67" fmla="*/ 213 h 441"/>
                  <a:gd name="T68" fmla="*/ 361 w 441"/>
                  <a:gd name="T69" fmla="*/ 220 h 441"/>
                  <a:gd name="T70" fmla="*/ 275 w 441"/>
                  <a:gd name="T71" fmla="*/ 335 h 441"/>
                  <a:gd name="T72" fmla="*/ 335 w 441"/>
                  <a:gd name="T73" fmla="*/ 276 h 441"/>
                  <a:gd name="T74" fmla="*/ 178 w 441"/>
                  <a:gd name="T75" fmla="*/ 341 h 441"/>
                  <a:gd name="T76" fmla="*/ 263 w 441"/>
                  <a:gd name="T77" fmla="*/ 341 h 441"/>
                  <a:gd name="T78" fmla="*/ 185 w 441"/>
                  <a:gd name="T79" fmla="*/ 358 h 441"/>
                  <a:gd name="T80" fmla="*/ 186 w 441"/>
                  <a:gd name="T81" fmla="*/ 220 h 441"/>
                  <a:gd name="T82" fmla="*/ 221 w 441"/>
                  <a:gd name="T83" fmla="*/ 255 h 441"/>
                  <a:gd name="T84" fmla="*/ 106 w 441"/>
                  <a:gd name="T85" fmla="*/ 277 h 441"/>
                  <a:gd name="T86" fmla="*/ 165 w 441"/>
                  <a:gd name="T87" fmla="*/ 337 h 441"/>
                  <a:gd name="T88" fmla="*/ 100 w 441"/>
                  <a:gd name="T89" fmla="*/ 180 h 441"/>
                  <a:gd name="T90" fmla="*/ 100 w 441"/>
                  <a:gd name="T91" fmla="*/ 264 h 441"/>
                  <a:gd name="T92" fmla="*/ 83 w 441"/>
                  <a:gd name="T93" fmla="*/ 187 h 441"/>
                  <a:gd name="T94" fmla="*/ 148 w 441"/>
                  <a:gd name="T95" fmla="*/ 100 h 441"/>
                  <a:gd name="T96" fmla="*/ 168 w 441"/>
                  <a:gd name="T97" fmla="*/ 182 h 441"/>
                  <a:gd name="T98" fmla="*/ 119 w 441"/>
                  <a:gd name="T99" fmla="*/ 122 h 441"/>
                  <a:gd name="T100" fmla="*/ 211 w 441"/>
                  <a:gd name="T101" fmla="*/ 157 h 441"/>
                  <a:gd name="T102" fmla="*/ 219 w 441"/>
                  <a:gd name="T103" fmla="*/ 80 h 441"/>
                  <a:gd name="T104" fmla="*/ 319 w 441"/>
                  <a:gd name="T105" fmla="*/ 121 h 441"/>
                  <a:gd name="T106" fmla="*/ 270 w 441"/>
                  <a:gd name="T107" fmla="*/ 181 h 441"/>
                  <a:gd name="T108" fmla="*/ 290 w 441"/>
                  <a:gd name="T109" fmla="*/ 9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1" h="441">
                    <a:moveTo>
                      <a:pt x="441" y="232"/>
                    </a:moveTo>
                    <a:cubicBezTo>
                      <a:pt x="441" y="209"/>
                      <a:pt x="441" y="209"/>
                      <a:pt x="441" y="209"/>
                    </a:cubicBezTo>
                    <a:cubicBezTo>
                      <a:pt x="441" y="205"/>
                      <a:pt x="438" y="201"/>
                      <a:pt x="434" y="201"/>
                    </a:cubicBezTo>
                    <a:cubicBezTo>
                      <a:pt x="401" y="196"/>
                      <a:pt x="401" y="196"/>
                      <a:pt x="401" y="196"/>
                    </a:cubicBezTo>
                    <a:cubicBezTo>
                      <a:pt x="400" y="188"/>
                      <a:pt x="398" y="181"/>
                      <a:pt x="396" y="173"/>
                    </a:cubicBezTo>
                    <a:cubicBezTo>
                      <a:pt x="425" y="156"/>
                      <a:pt x="425" y="156"/>
                      <a:pt x="425" y="156"/>
                    </a:cubicBezTo>
                    <a:cubicBezTo>
                      <a:pt x="428" y="154"/>
                      <a:pt x="430" y="149"/>
                      <a:pt x="428" y="145"/>
                    </a:cubicBezTo>
                    <a:cubicBezTo>
                      <a:pt x="420" y="125"/>
                      <a:pt x="420" y="125"/>
                      <a:pt x="420" y="125"/>
                    </a:cubicBezTo>
                    <a:cubicBezTo>
                      <a:pt x="418" y="121"/>
                      <a:pt x="414" y="119"/>
                      <a:pt x="410" y="120"/>
                    </a:cubicBezTo>
                    <a:cubicBezTo>
                      <a:pt x="377" y="128"/>
                      <a:pt x="377" y="128"/>
                      <a:pt x="377" y="128"/>
                    </a:cubicBezTo>
                    <a:cubicBezTo>
                      <a:pt x="374" y="122"/>
                      <a:pt x="370" y="116"/>
                      <a:pt x="365" y="110"/>
                    </a:cubicBezTo>
                    <a:cubicBezTo>
                      <a:pt x="385" y="84"/>
                      <a:pt x="385" y="84"/>
                      <a:pt x="385" y="84"/>
                    </a:cubicBezTo>
                    <a:cubicBezTo>
                      <a:pt x="388" y="80"/>
                      <a:pt x="387" y="75"/>
                      <a:pt x="385" y="72"/>
                    </a:cubicBezTo>
                    <a:cubicBezTo>
                      <a:pt x="369" y="56"/>
                      <a:pt x="369" y="56"/>
                      <a:pt x="369" y="56"/>
                    </a:cubicBezTo>
                    <a:cubicBezTo>
                      <a:pt x="366" y="54"/>
                      <a:pt x="361" y="53"/>
                      <a:pt x="357" y="56"/>
                    </a:cubicBezTo>
                    <a:cubicBezTo>
                      <a:pt x="331" y="76"/>
                      <a:pt x="331" y="76"/>
                      <a:pt x="331" y="76"/>
                    </a:cubicBezTo>
                    <a:cubicBezTo>
                      <a:pt x="325" y="71"/>
                      <a:pt x="318" y="67"/>
                      <a:pt x="311" y="63"/>
                    </a:cubicBezTo>
                    <a:cubicBezTo>
                      <a:pt x="320" y="30"/>
                      <a:pt x="320" y="30"/>
                      <a:pt x="320" y="30"/>
                    </a:cubicBezTo>
                    <a:cubicBezTo>
                      <a:pt x="321" y="26"/>
                      <a:pt x="318" y="22"/>
                      <a:pt x="314" y="20"/>
                    </a:cubicBezTo>
                    <a:cubicBezTo>
                      <a:pt x="294" y="12"/>
                      <a:pt x="294" y="12"/>
                      <a:pt x="294" y="12"/>
                    </a:cubicBezTo>
                    <a:cubicBezTo>
                      <a:pt x="290" y="10"/>
                      <a:pt x="285" y="12"/>
                      <a:pt x="283" y="16"/>
                    </a:cubicBezTo>
                    <a:cubicBezTo>
                      <a:pt x="266" y="44"/>
                      <a:pt x="266" y="44"/>
                      <a:pt x="266" y="44"/>
                    </a:cubicBezTo>
                    <a:cubicBezTo>
                      <a:pt x="259" y="43"/>
                      <a:pt x="252" y="41"/>
                      <a:pt x="245" y="40"/>
                    </a:cubicBezTo>
                    <a:cubicBezTo>
                      <a:pt x="240" y="7"/>
                      <a:pt x="240" y="7"/>
                      <a:pt x="240" y="7"/>
                    </a:cubicBezTo>
                    <a:cubicBezTo>
                      <a:pt x="240" y="3"/>
                      <a:pt x="236" y="0"/>
                      <a:pt x="232" y="0"/>
                    </a:cubicBezTo>
                    <a:cubicBezTo>
                      <a:pt x="209" y="0"/>
                      <a:pt x="209" y="0"/>
                      <a:pt x="209" y="0"/>
                    </a:cubicBezTo>
                    <a:cubicBezTo>
                      <a:pt x="205" y="0"/>
                      <a:pt x="201" y="3"/>
                      <a:pt x="201" y="7"/>
                    </a:cubicBezTo>
                    <a:cubicBezTo>
                      <a:pt x="196" y="40"/>
                      <a:pt x="196" y="40"/>
                      <a:pt x="196" y="40"/>
                    </a:cubicBezTo>
                    <a:cubicBezTo>
                      <a:pt x="188" y="41"/>
                      <a:pt x="181" y="43"/>
                      <a:pt x="173" y="45"/>
                    </a:cubicBezTo>
                    <a:cubicBezTo>
                      <a:pt x="156" y="16"/>
                      <a:pt x="156" y="16"/>
                      <a:pt x="156" y="16"/>
                    </a:cubicBezTo>
                    <a:cubicBezTo>
                      <a:pt x="154" y="13"/>
                      <a:pt x="149" y="11"/>
                      <a:pt x="145" y="13"/>
                    </a:cubicBezTo>
                    <a:cubicBezTo>
                      <a:pt x="125" y="21"/>
                      <a:pt x="125" y="21"/>
                      <a:pt x="125" y="21"/>
                    </a:cubicBezTo>
                    <a:cubicBezTo>
                      <a:pt x="121" y="23"/>
                      <a:pt x="119" y="27"/>
                      <a:pt x="120" y="31"/>
                    </a:cubicBezTo>
                    <a:cubicBezTo>
                      <a:pt x="128" y="64"/>
                      <a:pt x="128" y="64"/>
                      <a:pt x="128" y="64"/>
                    </a:cubicBezTo>
                    <a:cubicBezTo>
                      <a:pt x="122" y="67"/>
                      <a:pt x="116" y="71"/>
                      <a:pt x="111" y="76"/>
                    </a:cubicBezTo>
                    <a:cubicBezTo>
                      <a:pt x="84" y="56"/>
                      <a:pt x="84" y="56"/>
                      <a:pt x="84" y="56"/>
                    </a:cubicBezTo>
                    <a:cubicBezTo>
                      <a:pt x="80" y="53"/>
                      <a:pt x="75" y="54"/>
                      <a:pt x="72" y="56"/>
                    </a:cubicBezTo>
                    <a:cubicBezTo>
                      <a:pt x="57" y="72"/>
                      <a:pt x="57" y="72"/>
                      <a:pt x="57" y="72"/>
                    </a:cubicBezTo>
                    <a:cubicBezTo>
                      <a:pt x="54" y="75"/>
                      <a:pt x="53" y="80"/>
                      <a:pt x="56" y="84"/>
                    </a:cubicBezTo>
                    <a:cubicBezTo>
                      <a:pt x="76" y="110"/>
                      <a:pt x="76" y="110"/>
                      <a:pt x="76" y="110"/>
                    </a:cubicBezTo>
                    <a:cubicBezTo>
                      <a:pt x="71" y="117"/>
                      <a:pt x="67" y="123"/>
                      <a:pt x="63" y="130"/>
                    </a:cubicBezTo>
                    <a:cubicBezTo>
                      <a:pt x="31" y="122"/>
                      <a:pt x="31" y="122"/>
                      <a:pt x="31" y="122"/>
                    </a:cubicBezTo>
                    <a:cubicBezTo>
                      <a:pt x="27" y="121"/>
                      <a:pt x="22" y="123"/>
                      <a:pt x="20" y="127"/>
                    </a:cubicBezTo>
                    <a:cubicBezTo>
                      <a:pt x="12" y="147"/>
                      <a:pt x="12" y="147"/>
                      <a:pt x="12" y="147"/>
                    </a:cubicBezTo>
                    <a:cubicBezTo>
                      <a:pt x="10" y="151"/>
                      <a:pt x="12" y="156"/>
                      <a:pt x="16" y="158"/>
                    </a:cubicBezTo>
                    <a:cubicBezTo>
                      <a:pt x="45" y="175"/>
                      <a:pt x="45" y="175"/>
                      <a:pt x="45" y="175"/>
                    </a:cubicBezTo>
                    <a:cubicBezTo>
                      <a:pt x="43" y="182"/>
                      <a:pt x="41" y="189"/>
                      <a:pt x="40" y="196"/>
                    </a:cubicBezTo>
                    <a:cubicBezTo>
                      <a:pt x="7" y="201"/>
                      <a:pt x="7" y="201"/>
                      <a:pt x="7" y="201"/>
                    </a:cubicBezTo>
                    <a:cubicBezTo>
                      <a:pt x="3" y="201"/>
                      <a:pt x="0" y="205"/>
                      <a:pt x="0" y="209"/>
                    </a:cubicBezTo>
                    <a:cubicBezTo>
                      <a:pt x="0" y="232"/>
                      <a:pt x="0" y="232"/>
                      <a:pt x="0" y="232"/>
                    </a:cubicBezTo>
                    <a:cubicBezTo>
                      <a:pt x="0" y="236"/>
                      <a:pt x="3" y="240"/>
                      <a:pt x="7" y="240"/>
                    </a:cubicBezTo>
                    <a:cubicBezTo>
                      <a:pt x="40" y="245"/>
                      <a:pt x="40" y="245"/>
                      <a:pt x="40" y="245"/>
                    </a:cubicBezTo>
                    <a:cubicBezTo>
                      <a:pt x="42" y="253"/>
                      <a:pt x="43" y="260"/>
                      <a:pt x="45" y="268"/>
                    </a:cubicBezTo>
                    <a:cubicBezTo>
                      <a:pt x="16" y="285"/>
                      <a:pt x="16" y="285"/>
                      <a:pt x="16" y="285"/>
                    </a:cubicBezTo>
                    <a:cubicBezTo>
                      <a:pt x="13" y="287"/>
                      <a:pt x="11" y="292"/>
                      <a:pt x="13" y="296"/>
                    </a:cubicBezTo>
                    <a:cubicBezTo>
                      <a:pt x="21" y="316"/>
                      <a:pt x="21" y="316"/>
                      <a:pt x="21" y="316"/>
                    </a:cubicBezTo>
                    <a:cubicBezTo>
                      <a:pt x="23" y="320"/>
                      <a:pt x="28" y="322"/>
                      <a:pt x="32" y="321"/>
                    </a:cubicBezTo>
                    <a:cubicBezTo>
                      <a:pt x="64" y="313"/>
                      <a:pt x="64" y="313"/>
                      <a:pt x="64" y="313"/>
                    </a:cubicBezTo>
                    <a:cubicBezTo>
                      <a:pt x="68" y="319"/>
                      <a:pt x="72" y="325"/>
                      <a:pt x="76" y="331"/>
                    </a:cubicBezTo>
                    <a:cubicBezTo>
                      <a:pt x="56" y="357"/>
                      <a:pt x="56" y="357"/>
                      <a:pt x="56" y="357"/>
                    </a:cubicBezTo>
                    <a:cubicBezTo>
                      <a:pt x="53" y="361"/>
                      <a:pt x="54" y="366"/>
                      <a:pt x="57" y="369"/>
                    </a:cubicBezTo>
                    <a:cubicBezTo>
                      <a:pt x="72" y="384"/>
                      <a:pt x="72" y="384"/>
                      <a:pt x="72" y="384"/>
                    </a:cubicBezTo>
                    <a:cubicBezTo>
                      <a:pt x="75" y="387"/>
                      <a:pt x="80" y="388"/>
                      <a:pt x="84" y="385"/>
                    </a:cubicBezTo>
                    <a:cubicBezTo>
                      <a:pt x="111" y="365"/>
                      <a:pt x="111" y="365"/>
                      <a:pt x="111" y="365"/>
                    </a:cubicBezTo>
                    <a:cubicBezTo>
                      <a:pt x="117" y="370"/>
                      <a:pt x="123" y="374"/>
                      <a:pt x="130" y="378"/>
                    </a:cubicBezTo>
                    <a:cubicBezTo>
                      <a:pt x="122" y="411"/>
                      <a:pt x="122" y="411"/>
                      <a:pt x="122" y="411"/>
                    </a:cubicBezTo>
                    <a:cubicBezTo>
                      <a:pt x="121" y="415"/>
                      <a:pt x="123" y="419"/>
                      <a:pt x="127" y="421"/>
                    </a:cubicBezTo>
                    <a:cubicBezTo>
                      <a:pt x="147" y="429"/>
                      <a:pt x="147" y="429"/>
                      <a:pt x="147" y="429"/>
                    </a:cubicBezTo>
                    <a:cubicBezTo>
                      <a:pt x="151" y="431"/>
                      <a:pt x="156" y="429"/>
                      <a:pt x="158" y="425"/>
                    </a:cubicBezTo>
                    <a:cubicBezTo>
                      <a:pt x="175" y="397"/>
                      <a:pt x="175" y="397"/>
                      <a:pt x="175" y="397"/>
                    </a:cubicBezTo>
                    <a:cubicBezTo>
                      <a:pt x="182" y="398"/>
                      <a:pt x="189" y="400"/>
                      <a:pt x="196" y="401"/>
                    </a:cubicBezTo>
                    <a:cubicBezTo>
                      <a:pt x="201" y="434"/>
                      <a:pt x="201" y="434"/>
                      <a:pt x="201" y="434"/>
                    </a:cubicBezTo>
                    <a:cubicBezTo>
                      <a:pt x="201" y="438"/>
                      <a:pt x="205" y="441"/>
                      <a:pt x="209" y="441"/>
                    </a:cubicBezTo>
                    <a:cubicBezTo>
                      <a:pt x="232" y="441"/>
                      <a:pt x="232" y="441"/>
                      <a:pt x="232" y="441"/>
                    </a:cubicBezTo>
                    <a:cubicBezTo>
                      <a:pt x="236" y="441"/>
                      <a:pt x="240" y="438"/>
                      <a:pt x="240" y="434"/>
                    </a:cubicBezTo>
                    <a:cubicBezTo>
                      <a:pt x="245" y="401"/>
                      <a:pt x="245" y="401"/>
                      <a:pt x="245" y="401"/>
                    </a:cubicBezTo>
                    <a:cubicBezTo>
                      <a:pt x="253" y="400"/>
                      <a:pt x="260" y="398"/>
                      <a:pt x="268" y="396"/>
                    </a:cubicBezTo>
                    <a:cubicBezTo>
                      <a:pt x="285" y="425"/>
                      <a:pt x="285" y="425"/>
                      <a:pt x="285" y="425"/>
                    </a:cubicBezTo>
                    <a:cubicBezTo>
                      <a:pt x="287" y="428"/>
                      <a:pt x="292" y="430"/>
                      <a:pt x="296" y="428"/>
                    </a:cubicBezTo>
                    <a:cubicBezTo>
                      <a:pt x="316" y="420"/>
                      <a:pt x="316" y="420"/>
                      <a:pt x="316" y="420"/>
                    </a:cubicBezTo>
                    <a:cubicBezTo>
                      <a:pt x="320" y="418"/>
                      <a:pt x="322" y="414"/>
                      <a:pt x="321" y="410"/>
                    </a:cubicBezTo>
                    <a:cubicBezTo>
                      <a:pt x="313" y="377"/>
                      <a:pt x="313" y="377"/>
                      <a:pt x="313" y="377"/>
                    </a:cubicBezTo>
                    <a:cubicBezTo>
                      <a:pt x="319" y="373"/>
                      <a:pt x="325" y="369"/>
                      <a:pt x="331" y="365"/>
                    </a:cubicBezTo>
                    <a:cubicBezTo>
                      <a:pt x="357" y="385"/>
                      <a:pt x="357" y="385"/>
                      <a:pt x="357" y="385"/>
                    </a:cubicBezTo>
                    <a:cubicBezTo>
                      <a:pt x="361" y="388"/>
                      <a:pt x="366" y="387"/>
                      <a:pt x="369" y="384"/>
                    </a:cubicBezTo>
                    <a:cubicBezTo>
                      <a:pt x="385" y="369"/>
                      <a:pt x="385" y="369"/>
                      <a:pt x="385" y="369"/>
                    </a:cubicBezTo>
                    <a:cubicBezTo>
                      <a:pt x="387" y="366"/>
                      <a:pt x="388" y="361"/>
                      <a:pt x="385" y="357"/>
                    </a:cubicBezTo>
                    <a:cubicBezTo>
                      <a:pt x="365" y="331"/>
                      <a:pt x="365" y="331"/>
                      <a:pt x="365" y="331"/>
                    </a:cubicBezTo>
                    <a:cubicBezTo>
                      <a:pt x="370" y="324"/>
                      <a:pt x="374" y="318"/>
                      <a:pt x="378" y="311"/>
                    </a:cubicBezTo>
                    <a:cubicBezTo>
                      <a:pt x="411" y="319"/>
                      <a:pt x="411" y="319"/>
                      <a:pt x="411" y="319"/>
                    </a:cubicBezTo>
                    <a:cubicBezTo>
                      <a:pt x="415" y="320"/>
                      <a:pt x="419" y="318"/>
                      <a:pt x="421" y="314"/>
                    </a:cubicBezTo>
                    <a:cubicBezTo>
                      <a:pt x="429" y="294"/>
                      <a:pt x="429" y="294"/>
                      <a:pt x="429" y="294"/>
                    </a:cubicBezTo>
                    <a:cubicBezTo>
                      <a:pt x="431" y="290"/>
                      <a:pt x="429" y="285"/>
                      <a:pt x="426" y="283"/>
                    </a:cubicBezTo>
                    <a:cubicBezTo>
                      <a:pt x="397" y="266"/>
                      <a:pt x="397" y="266"/>
                      <a:pt x="397" y="266"/>
                    </a:cubicBezTo>
                    <a:cubicBezTo>
                      <a:pt x="398" y="259"/>
                      <a:pt x="400" y="252"/>
                      <a:pt x="401" y="245"/>
                    </a:cubicBezTo>
                    <a:cubicBezTo>
                      <a:pt x="434" y="240"/>
                      <a:pt x="434" y="240"/>
                      <a:pt x="434" y="240"/>
                    </a:cubicBezTo>
                    <a:cubicBezTo>
                      <a:pt x="438" y="240"/>
                      <a:pt x="441" y="236"/>
                      <a:pt x="441" y="232"/>
                    </a:cubicBezTo>
                    <a:close/>
                    <a:moveTo>
                      <a:pt x="361" y="220"/>
                    </a:moveTo>
                    <a:cubicBezTo>
                      <a:pt x="361" y="238"/>
                      <a:pt x="356" y="256"/>
                      <a:pt x="356" y="256"/>
                    </a:cubicBezTo>
                    <a:cubicBezTo>
                      <a:pt x="354" y="264"/>
                      <a:pt x="346" y="267"/>
                      <a:pt x="339" y="263"/>
                    </a:cubicBezTo>
                    <a:cubicBezTo>
                      <a:pt x="284" y="228"/>
                      <a:pt x="284" y="228"/>
                      <a:pt x="284" y="228"/>
                    </a:cubicBezTo>
                    <a:cubicBezTo>
                      <a:pt x="277" y="224"/>
                      <a:pt x="277" y="217"/>
                      <a:pt x="284" y="213"/>
                    </a:cubicBezTo>
                    <a:cubicBezTo>
                      <a:pt x="339" y="178"/>
                      <a:pt x="339" y="178"/>
                      <a:pt x="339" y="178"/>
                    </a:cubicBezTo>
                    <a:cubicBezTo>
                      <a:pt x="346" y="174"/>
                      <a:pt x="354" y="177"/>
                      <a:pt x="356" y="185"/>
                    </a:cubicBezTo>
                    <a:cubicBezTo>
                      <a:pt x="356" y="185"/>
                      <a:pt x="361" y="203"/>
                      <a:pt x="361" y="220"/>
                    </a:cubicBezTo>
                    <a:close/>
                    <a:moveTo>
                      <a:pt x="321" y="321"/>
                    </a:moveTo>
                    <a:cubicBezTo>
                      <a:pt x="308" y="333"/>
                      <a:pt x="292" y="343"/>
                      <a:pt x="292" y="343"/>
                    </a:cubicBezTo>
                    <a:cubicBezTo>
                      <a:pt x="285" y="347"/>
                      <a:pt x="277" y="343"/>
                      <a:pt x="275" y="335"/>
                    </a:cubicBezTo>
                    <a:cubicBezTo>
                      <a:pt x="260" y="272"/>
                      <a:pt x="260" y="272"/>
                      <a:pt x="260" y="272"/>
                    </a:cubicBezTo>
                    <a:cubicBezTo>
                      <a:pt x="258" y="264"/>
                      <a:pt x="263" y="259"/>
                      <a:pt x="271" y="260"/>
                    </a:cubicBezTo>
                    <a:cubicBezTo>
                      <a:pt x="335" y="276"/>
                      <a:pt x="335" y="276"/>
                      <a:pt x="335" y="276"/>
                    </a:cubicBezTo>
                    <a:cubicBezTo>
                      <a:pt x="343" y="278"/>
                      <a:pt x="346" y="285"/>
                      <a:pt x="342" y="292"/>
                    </a:cubicBezTo>
                    <a:cubicBezTo>
                      <a:pt x="342" y="292"/>
                      <a:pt x="333" y="309"/>
                      <a:pt x="321" y="321"/>
                    </a:cubicBezTo>
                    <a:close/>
                    <a:moveTo>
                      <a:pt x="178" y="341"/>
                    </a:moveTo>
                    <a:cubicBezTo>
                      <a:pt x="213" y="285"/>
                      <a:pt x="213" y="285"/>
                      <a:pt x="213" y="285"/>
                    </a:cubicBezTo>
                    <a:cubicBezTo>
                      <a:pt x="217" y="278"/>
                      <a:pt x="224" y="278"/>
                      <a:pt x="228" y="285"/>
                    </a:cubicBezTo>
                    <a:cubicBezTo>
                      <a:pt x="263" y="341"/>
                      <a:pt x="263" y="341"/>
                      <a:pt x="263" y="341"/>
                    </a:cubicBezTo>
                    <a:cubicBezTo>
                      <a:pt x="267" y="348"/>
                      <a:pt x="264" y="356"/>
                      <a:pt x="256" y="358"/>
                    </a:cubicBezTo>
                    <a:cubicBezTo>
                      <a:pt x="256" y="358"/>
                      <a:pt x="238" y="363"/>
                      <a:pt x="221" y="363"/>
                    </a:cubicBezTo>
                    <a:cubicBezTo>
                      <a:pt x="203" y="363"/>
                      <a:pt x="185" y="358"/>
                      <a:pt x="185" y="358"/>
                    </a:cubicBezTo>
                    <a:cubicBezTo>
                      <a:pt x="177" y="356"/>
                      <a:pt x="174" y="348"/>
                      <a:pt x="178" y="341"/>
                    </a:cubicBezTo>
                    <a:close/>
                    <a:moveTo>
                      <a:pt x="221" y="255"/>
                    </a:moveTo>
                    <a:cubicBezTo>
                      <a:pt x="202" y="255"/>
                      <a:pt x="186" y="240"/>
                      <a:pt x="186" y="220"/>
                    </a:cubicBezTo>
                    <a:cubicBezTo>
                      <a:pt x="186" y="201"/>
                      <a:pt x="202" y="186"/>
                      <a:pt x="221" y="186"/>
                    </a:cubicBezTo>
                    <a:cubicBezTo>
                      <a:pt x="240" y="186"/>
                      <a:pt x="255" y="201"/>
                      <a:pt x="255" y="220"/>
                    </a:cubicBezTo>
                    <a:cubicBezTo>
                      <a:pt x="255" y="240"/>
                      <a:pt x="240" y="255"/>
                      <a:pt x="221" y="255"/>
                    </a:cubicBezTo>
                    <a:close/>
                    <a:moveTo>
                      <a:pt x="120" y="322"/>
                    </a:moveTo>
                    <a:cubicBezTo>
                      <a:pt x="108" y="310"/>
                      <a:pt x="99" y="294"/>
                      <a:pt x="99" y="294"/>
                    </a:cubicBezTo>
                    <a:cubicBezTo>
                      <a:pt x="95" y="286"/>
                      <a:pt x="98" y="279"/>
                      <a:pt x="106" y="277"/>
                    </a:cubicBezTo>
                    <a:cubicBezTo>
                      <a:pt x="170" y="262"/>
                      <a:pt x="170" y="262"/>
                      <a:pt x="170" y="262"/>
                    </a:cubicBezTo>
                    <a:cubicBezTo>
                      <a:pt x="178" y="260"/>
                      <a:pt x="182" y="265"/>
                      <a:pt x="181" y="273"/>
                    </a:cubicBezTo>
                    <a:cubicBezTo>
                      <a:pt x="165" y="337"/>
                      <a:pt x="165" y="337"/>
                      <a:pt x="165" y="337"/>
                    </a:cubicBezTo>
                    <a:cubicBezTo>
                      <a:pt x="163" y="345"/>
                      <a:pt x="156" y="348"/>
                      <a:pt x="149" y="344"/>
                    </a:cubicBezTo>
                    <a:cubicBezTo>
                      <a:pt x="149" y="344"/>
                      <a:pt x="133" y="335"/>
                      <a:pt x="120" y="322"/>
                    </a:cubicBezTo>
                    <a:close/>
                    <a:moveTo>
                      <a:pt x="100" y="180"/>
                    </a:moveTo>
                    <a:cubicBezTo>
                      <a:pt x="156" y="215"/>
                      <a:pt x="156" y="215"/>
                      <a:pt x="156" y="215"/>
                    </a:cubicBezTo>
                    <a:cubicBezTo>
                      <a:pt x="163" y="219"/>
                      <a:pt x="163" y="226"/>
                      <a:pt x="156" y="230"/>
                    </a:cubicBezTo>
                    <a:cubicBezTo>
                      <a:pt x="100" y="264"/>
                      <a:pt x="100" y="264"/>
                      <a:pt x="100" y="264"/>
                    </a:cubicBezTo>
                    <a:cubicBezTo>
                      <a:pt x="93" y="269"/>
                      <a:pt x="85" y="266"/>
                      <a:pt x="83" y="258"/>
                    </a:cubicBezTo>
                    <a:cubicBezTo>
                      <a:pt x="83" y="258"/>
                      <a:pt x="78" y="240"/>
                      <a:pt x="78" y="222"/>
                    </a:cubicBezTo>
                    <a:cubicBezTo>
                      <a:pt x="78" y="205"/>
                      <a:pt x="83" y="187"/>
                      <a:pt x="83" y="187"/>
                    </a:cubicBezTo>
                    <a:cubicBezTo>
                      <a:pt x="85" y="179"/>
                      <a:pt x="93" y="176"/>
                      <a:pt x="100" y="180"/>
                    </a:cubicBezTo>
                    <a:close/>
                    <a:moveTo>
                      <a:pt x="119" y="122"/>
                    </a:moveTo>
                    <a:cubicBezTo>
                      <a:pt x="131" y="109"/>
                      <a:pt x="148" y="100"/>
                      <a:pt x="148" y="100"/>
                    </a:cubicBezTo>
                    <a:cubicBezTo>
                      <a:pt x="155" y="96"/>
                      <a:pt x="162" y="100"/>
                      <a:pt x="164" y="108"/>
                    </a:cubicBezTo>
                    <a:cubicBezTo>
                      <a:pt x="179" y="171"/>
                      <a:pt x="179" y="171"/>
                      <a:pt x="179" y="171"/>
                    </a:cubicBezTo>
                    <a:cubicBezTo>
                      <a:pt x="181" y="179"/>
                      <a:pt x="176" y="184"/>
                      <a:pt x="168" y="182"/>
                    </a:cubicBezTo>
                    <a:cubicBezTo>
                      <a:pt x="104" y="167"/>
                      <a:pt x="104" y="167"/>
                      <a:pt x="104" y="167"/>
                    </a:cubicBezTo>
                    <a:cubicBezTo>
                      <a:pt x="96" y="165"/>
                      <a:pt x="93" y="158"/>
                      <a:pt x="97" y="151"/>
                    </a:cubicBezTo>
                    <a:cubicBezTo>
                      <a:pt x="97" y="151"/>
                      <a:pt x="106" y="134"/>
                      <a:pt x="119" y="122"/>
                    </a:cubicBezTo>
                    <a:close/>
                    <a:moveTo>
                      <a:pt x="261" y="102"/>
                    </a:moveTo>
                    <a:cubicBezTo>
                      <a:pt x="227" y="157"/>
                      <a:pt x="227" y="157"/>
                      <a:pt x="227" y="157"/>
                    </a:cubicBezTo>
                    <a:cubicBezTo>
                      <a:pt x="222" y="164"/>
                      <a:pt x="215" y="164"/>
                      <a:pt x="211" y="157"/>
                    </a:cubicBezTo>
                    <a:cubicBezTo>
                      <a:pt x="177" y="102"/>
                      <a:pt x="177" y="102"/>
                      <a:pt x="177" y="102"/>
                    </a:cubicBezTo>
                    <a:cubicBezTo>
                      <a:pt x="172" y="95"/>
                      <a:pt x="175" y="87"/>
                      <a:pt x="183" y="85"/>
                    </a:cubicBezTo>
                    <a:cubicBezTo>
                      <a:pt x="183" y="85"/>
                      <a:pt x="201" y="80"/>
                      <a:pt x="219" y="80"/>
                    </a:cubicBezTo>
                    <a:cubicBezTo>
                      <a:pt x="236" y="80"/>
                      <a:pt x="254" y="85"/>
                      <a:pt x="254" y="85"/>
                    </a:cubicBezTo>
                    <a:cubicBezTo>
                      <a:pt x="262" y="87"/>
                      <a:pt x="265" y="95"/>
                      <a:pt x="261" y="102"/>
                    </a:cubicBezTo>
                    <a:close/>
                    <a:moveTo>
                      <a:pt x="319" y="121"/>
                    </a:moveTo>
                    <a:cubicBezTo>
                      <a:pt x="332" y="133"/>
                      <a:pt x="341" y="149"/>
                      <a:pt x="341" y="149"/>
                    </a:cubicBezTo>
                    <a:cubicBezTo>
                      <a:pt x="345" y="156"/>
                      <a:pt x="342" y="164"/>
                      <a:pt x="334" y="166"/>
                    </a:cubicBezTo>
                    <a:cubicBezTo>
                      <a:pt x="270" y="181"/>
                      <a:pt x="270" y="181"/>
                      <a:pt x="270" y="181"/>
                    </a:cubicBezTo>
                    <a:cubicBezTo>
                      <a:pt x="262" y="183"/>
                      <a:pt x="257" y="178"/>
                      <a:pt x="259" y="170"/>
                    </a:cubicBezTo>
                    <a:cubicBezTo>
                      <a:pt x="274" y="106"/>
                      <a:pt x="274" y="106"/>
                      <a:pt x="274" y="106"/>
                    </a:cubicBezTo>
                    <a:cubicBezTo>
                      <a:pt x="276" y="98"/>
                      <a:pt x="283" y="95"/>
                      <a:pt x="290" y="99"/>
                    </a:cubicBezTo>
                    <a:cubicBezTo>
                      <a:pt x="290" y="99"/>
                      <a:pt x="307" y="108"/>
                      <a:pt x="319" y="121"/>
                    </a:cubicBezTo>
                    <a:close/>
                  </a:path>
                </a:pathLst>
              </a:custGeom>
              <a:solidFill>
                <a:srgbClr val="FFB900"/>
              </a:solidFill>
              <a:ln>
                <a:noFill/>
              </a:ln>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sp>
            <p:nvSpPr>
              <p:cNvPr id="17" name="Freeform 8"/>
              <p:cNvSpPr>
                <a:spLocks/>
              </p:cNvSpPr>
              <p:nvPr userDrawn="1"/>
            </p:nvSpPr>
            <p:spPr bwMode="auto">
              <a:xfrm>
                <a:off x="8040688" y="7580313"/>
                <a:ext cx="2109787" cy="2235200"/>
              </a:xfrm>
              <a:custGeom>
                <a:avLst/>
                <a:gdLst>
                  <a:gd name="T0" fmla="*/ 516 w 601"/>
                  <a:gd name="T1" fmla="*/ 0 h 635"/>
                  <a:gd name="T2" fmla="*/ 296 w 601"/>
                  <a:gd name="T3" fmla="*/ 208 h 635"/>
                  <a:gd name="T4" fmla="*/ 220 w 601"/>
                  <a:gd name="T5" fmla="*/ 195 h 635"/>
                  <a:gd name="T6" fmla="*/ 0 w 601"/>
                  <a:gd name="T7" fmla="*/ 415 h 635"/>
                  <a:gd name="T8" fmla="*/ 220 w 601"/>
                  <a:gd name="T9" fmla="*/ 635 h 635"/>
                  <a:gd name="T10" fmla="*/ 601 w 601"/>
                  <a:gd name="T11" fmla="*/ 635 h 635"/>
                  <a:gd name="T12" fmla="*/ 601 w 601"/>
                  <a:gd name="T13" fmla="*/ 17 h 635"/>
                  <a:gd name="T14" fmla="*/ 516 w 601"/>
                  <a:gd name="T15" fmla="*/ 0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635">
                    <a:moveTo>
                      <a:pt x="516" y="0"/>
                    </a:moveTo>
                    <a:cubicBezTo>
                      <a:pt x="398" y="0"/>
                      <a:pt x="302" y="92"/>
                      <a:pt x="296" y="208"/>
                    </a:cubicBezTo>
                    <a:cubicBezTo>
                      <a:pt x="272" y="200"/>
                      <a:pt x="247" y="195"/>
                      <a:pt x="220" y="195"/>
                    </a:cubicBezTo>
                    <a:cubicBezTo>
                      <a:pt x="99" y="195"/>
                      <a:pt x="0" y="293"/>
                      <a:pt x="0" y="415"/>
                    </a:cubicBezTo>
                    <a:cubicBezTo>
                      <a:pt x="0" y="536"/>
                      <a:pt x="99" y="635"/>
                      <a:pt x="220" y="635"/>
                    </a:cubicBezTo>
                    <a:cubicBezTo>
                      <a:pt x="601" y="635"/>
                      <a:pt x="601" y="635"/>
                      <a:pt x="601" y="635"/>
                    </a:cubicBezTo>
                    <a:cubicBezTo>
                      <a:pt x="601" y="17"/>
                      <a:pt x="601" y="17"/>
                      <a:pt x="601" y="17"/>
                    </a:cubicBezTo>
                    <a:cubicBezTo>
                      <a:pt x="575" y="6"/>
                      <a:pt x="546" y="0"/>
                      <a:pt x="5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sp>
            <p:nvSpPr>
              <p:cNvPr id="18" name="Freeform 9"/>
              <p:cNvSpPr>
                <a:spLocks/>
              </p:cNvSpPr>
              <p:nvPr userDrawn="1"/>
            </p:nvSpPr>
            <p:spPr bwMode="auto">
              <a:xfrm>
                <a:off x="12195175" y="7151688"/>
                <a:ext cx="2590800" cy="2663825"/>
              </a:xfrm>
              <a:custGeom>
                <a:avLst/>
                <a:gdLst>
                  <a:gd name="T0" fmla="*/ 738 w 738"/>
                  <a:gd name="T1" fmla="*/ 537 h 757"/>
                  <a:gd name="T2" fmla="*/ 518 w 738"/>
                  <a:gd name="T3" fmla="*/ 317 h 757"/>
                  <a:gd name="T4" fmla="*/ 495 w 738"/>
                  <a:gd name="T5" fmla="*/ 318 h 757"/>
                  <a:gd name="T6" fmla="*/ 518 w 738"/>
                  <a:gd name="T7" fmla="*/ 221 h 757"/>
                  <a:gd name="T8" fmla="*/ 297 w 738"/>
                  <a:gd name="T9" fmla="*/ 0 h 757"/>
                  <a:gd name="T10" fmla="*/ 79 w 738"/>
                  <a:gd name="T11" fmla="*/ 194 h 757"/>
                  <a:gd name="T12" fmla="*/ 0 w 738"/>
                  <a:gd name="T13" fmla="*/ 139 h 757"/>
                  <a:gd name="T14" fmla="*/ 0 w 738"/>
                  <a:gd name="T15" fmla="*/ 757 h 757"/>
                  <a:gd name="T16" fmla="*/ 518 w 738"/>
                  <a:gd name="T17" fmla="*/ 757 h 757"/>
                  <a:gd name="T18" fmla="*/ 738 w 738"/>
                  <a:gd name="T19" fmla="*/ 53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757">
                    <a:moveTo>
                      <a:pt x="738" y="537"/>
                    </a:moveTo>
                    <a:cubicBezTo>
                      <a:pt x="738" y="415"/>
                      <a:pt x="639" y="317"/>
                      <a:pt x="518" y="317"/>
                    </a:cubicBezTo>
                    <a:cubicBezTo>
                      <a:pt x="510" y="317"/>
                      <a:pt x="502" y="317"/>
                      <a:pt x="495" y="318"/>
                    </a:cubicBezTo>
                    <a:cubicBezTo>
                      <a:pt x="509" y="289"/>
                      <a:pt x="518" y="256"/>
                      <a:pt x="518" y="221"/>
                    </a:cubicBezTo>
                    <a:cubicBezTo>
                      <a:pt x="518" y="99"/>
                      <a:pt x="419" y="0"/>
                      <a:pt x="297" y="0"/>
                    </a:cubicBezTo>
                    <a:cubicBezTo>
                      <a:pt x="185" y="0"/>
                      <a:pt x="92" y="85"/>
                      <a:pt x="79" y="194"/>
                    </a:cubicBezTo>
                    <a:cubicBezTo>
                      <a:pt x="57" y="171"/>
                      <a:pt x="31" y="151"/>
                      <a:pt x="0" y="139"/>
                    </a:cubicBezTo>
                    <a:cubicBezTo>
                      <a:pt x="0" y="757"/>
                      <a:pt x="0" y="757"/>
                      <a:pt x="0" y="757"/>
                    </a:cubicBezTo>
                    <a:cubicBezTo>
                      <a:pt x="518" y="757"/>
                      <a:pt x="518" y="757"/>
                      <a:pt x="518" y="757"/>
                    </a:cubicBezTo>
                    <a:cubicBezTo>
                      <a:pt x="639" y="757"/>
                      <a:pt x="738" y="658"/>
                      <a:pt x="738"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grpSp>
        <p:sp>
          <p:nvSpPr>
            <p:cNvPr id="19" name="Freeform 42"/>
            <p:cNvSpPr>
              <a:spLocks/>
            </p:cNvSpPr>
            <p:nvPr userDrawn="1"/>
          </p:nvSpPr>
          <p:spPr bwMode="auto">
            <a:xfrm>
              <a:off x="8716653" y="1485604"/>
              <a:ext cx="1403969" cy="840253"/>
            </a:xfrm>
            <a:custGeom>
              <a:avLst/>
              <a:gdLst>
                <a:gd name="T0" fmla="*/ 218 w 242"/>
                <a:gd name="T1" fmla="*/ 72 h 145"/>
                <a:gd name="T2" fmla="*/ 178 w 242"/>
                <a:gd name="T3" fmla="*/ 41 h 145"/>
                <a:gd name="T4" fmla="*/ 178 w 242"/>
                <a:gd name="T5" fmla="*/ 41 h 145"/>
                <a:gd name="T6" fmla="*/ 178 w 242"/>
                <a:gd name="T7" fmla="*/ 41 h 145"/>
                <a:gd name="T8" fmla="*/ 137 w 242"/>
                <a:gd name="T9" fmla="*/ 0 h 145"/>
                <a:gd name="T10" fmla="*/ 100 w 242"/>
                <a:gd name="T11" fmla="*/ 21 h 145"/>
                <a:gd name="T12" fmla="*/ 87 w 242"/>
                <a:gd name="T13" fmla="*/ 19 h 145"/>
                <a:gd name="T14" fmla="*/ 49 w 242"/>
                <a:gd name="T15" fmla="*/ 58 h 145"/>
                <a:gd name="T16" fmla="*/ 49 w 242"/>
                <a:gd name="T17" fmla="*/ 58 h 145"/>
                <a:gd name="T18" fmla="*/ 44 w 242"/>
                <a:gd name="T19" fmla="*/ 58 h 145"/>
                <a:gd name="T20" fmla="*/ 0 w 242"/>
                <a:gd name="T21" fmla="*/ 101 h 145"/>
                <a:gd name="T22" fmla="*/ 44 w 242"/>
                <a:gd name="T23" fmla="*/ 145 h 145"/>
                <a:gd name="T24" fmla="*/ 204 w 242"/>
                <a:gd name="T25" fmla="*/ 145 h 145"/>
                <a:gd name="T26" fmla="*/ 242 w 242"/>
                <a:gd name="T27" fmla="*/ 107 h 145"/>
                <a:gd name="T28" fmla="*/ 218 w 242"/>
                <a:gd name="T29" fmla="*/ 7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145">
                  <a:moveTo>
                    <a:pt x="218" y="72"/>
                  </a:moveTo>
                  <a:cubicBezTo>
                    <a:pt x="213" y="54"/>
                    <a:pt x="197" y="41"/>
                    <a:pt x="178" y="41"/>
                  </a:cubicBezTo>
                  <a:cubicBezTo>
                    <a:pt x="178" y="41"/>
                    <a:pt x="178" y="41"/>
                    <a:pt x="178" y="41"/>
                  </a:cubicBezTo>
                  <a:cubicBezTo>
                    <a:pt x="178" y="41"/>
                    <a:pt x="178" y="41"/>
                    <a:pt x="178" y="41"/>
                  </a:cubicBezTo>
                  <a:cubicBezTo>
                    <a:pt x="178" y="18"/>
                    <a:pt x="159" y="0"/>
                    <a:pt x="137" y="0"/>
                  </a:cubicBezTo>
                  <a:cubicBezTo>
                    <a:pt x="121" y="0"/>
                    <a:pt x="107" y="8"/>
                    <a:pt x="100" y="21"/>
                  </a:cubicBezTo>
                  <a:cubicBezTo>
                    <a:pt x="96" y="20"/>
                    <a:pt x="92" y="19"/>
                    <a:pt x="87" y="19"/>
                  </a:cubicBezTo>
                  <a:cubicBezTo>
                    <a:pt x="66" y="19"/>
                    <a:pt x="49" y="36"/>
                    <a:pt x="49" y="58"/>
                  </a:cubicBezTo>
                  <a:cubicBezTo>
                    <a:pt x="49" y="58"/>
                    <a:pt x="49" y="58"/>
                    <a:pt x="49" y="58"/>
                  </a:cubicBezTo>
                  <a:cubicBezTo>
                    <a:pt x="47" y="58"/>
                    <a:pt x="45" y="58"/>
                    <a:pt x="44" y="58"/>
                  </a:cubicBezTo>
                  <a:cubicBezTo>
                    <a:pt x="19" y="58"/>
                    <a:pt x="0" y="77"/>
                    <a:pt x="0" y="101"/>
                  </a:cubicBezTo>
                  <a:cubicBezTo>
                    <a:pt x="0" y="125"/>
                    <a:pt x="19" y="145"/>
                    <a:pt x="44" y="145"/>
                  </a:cubicBezTo>
                  <a:cubicBezTo>
                    <a:pt x="204" y="145"/>
                    <a:pt x="204" y="145"/>
                    <a:pt x="204" y="145"/>
                  </a:cubicBezTo>
                  <a:cubicBezTo>
                    <a:pt x="225" y="145"/>
                    <a:pt x="242" y="128"/>
                    <a:pt x="242" y="107"/>
                  </a:cubicBezTo>
                  <a:cubicBezTo>
                    <a:pt x="242" y="91"/>
                    <a:pt x="232" y="78"/>
                    <a:pt x="218" y="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FFFFFF"/>
                </a:solidFill>
              </a:endParaRPr>
            </a:p>
          </p:txBody>
        </p:sp>
        <p:sp>
          <p:nvSpPr>
            <p:cNvPr id="20" name="Freeform 19"/>
            <p:cNvSpPr>
              <a:spLocks/>
            </p:cNvSpPr>
            <p:nvPr userDrawn="1"/>
          </p:nvSpPr>
          <p:spPr bwMode="auto">
            <a:xfrm flipH="1">
              <a:off x="7542827" y="2325857"/>
              <a:ext cx="731512" cy="297301"/>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grpSp>
    </p:spTree>
    <p:extLst>
      <p:ext uri="{BB962C8B-B14F-4D97-AF65-F5344CB8AC3E}">
        <p14:creationId xmlns:p14="http://schemas.microsoft.com/office/powerpoint/2010/main" val="84619746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66168" y="3954457"/>
            <a:ext cx="8534037"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366168" y="2117165"/>
            <a:ext cx="9753185" cy="1837298"/>
          </a:xfrm>
          <a:noFill/>
        </p:spPr>
        <p:txBody>
          <a:bodyPr lIns="146304" tIns="91440" rIns="146304" bIns="91440" anchor="t" anchorCtr="0"/>
          <a:lstStyle>
            <a:lvl1pPr>
              <a:defRPr sz="4800" spc="-75" baseline="0">
                <a:gradFill>
                  <a:gsLst>
                    <a:gs pos="3333">
                      <a:schemeClr val="tx2"/>
                    </a:gs>
                    <a:gs pos="39000">
                      <a:schemeClr val="tx2"/>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6" y="6240429"/>
            <a:ext cx="1707377" cy="274320"/>
          </a:xfrm>
          <a:prstGeom prst="rect">
            <a:avLst/>
          </a:prstGeom>
        </p:spPr>
      </p:pic>
    </p:spTree>
    <p:extLst>
      <p:ext uri="{BB962C8B-B14F-4D97-AF65-F5344CB8AC3E}">
        <p14:creationId xmlns:p14="http://schemas.microsoft.com/office/powerpoint/2010/main" val="3679052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1209973"/>
            <a:ext cx="9753186" cy="2751698"/>
          </a:xfrm>
          <a:noFill/>
        </p:spPr>
        <p:txBody>
          <a:bodyPr tIns="91440" bIns="91440" anchor="t" anchorCtr="0"/>
          <a:lstStyle>
            <a:lvl1pPr>
              <a:defRPr lang="en-US" sz="80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366168" y="1212850"/>
            <a:ext cx="11702553" cy="1969770"/>
          </a:xfrm>
        </p:spPr>
        <p:txBody>
          <a:bodyPr lIns="164592" rIns="164592"/>
          <a:lstStyle>
            <a:lvl1pPr marL="0" indent="0">
              <a:buNone/>
              <a:defRPr sz="3600">
                <a:gradFill>
                  <a:gsLst>
                    <a:gs pos="1250">
                      <a:schemeClr val="tx2"/>
                    </a:gs>
                    <a:gs pos="99000">
                      <a:schemeClr val="tx2"/>
                    </a:gs>
                  </a:gsLst>
                  <a:lin ang="5400000" scaled="0"/>
                </a:gradFill>
              </a:defRPr>
            </a:lvl1pPr>
            <a:lvl2pPr marL="0" indent="0">
              <a:buFontTx/>
              <a:buNone/>
              <a:defRPr sz="2000"/>
            </a:lvl2pPr>
            <a:lvl3pPr marL="171427" indent="0">
              <a:buNone/>
              <a:defRPr/>
            </a:lvl3pPr>
            <a:lvl4pPr marL="342854" indent="0">
              <a:buNone/>
              <a:defRPr/>
            </a:lvl4pPr>
            <a:lvl5pPr marL="51428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660597115"/>
      </p:ext>
    </p:extLst>
  </p:cSld>
  <p:clrMapOvr>
    <a:masterClrMapping/>
  </p:clrMapOvr>
  <p:transition>
    <p:fade/>
  </p:transition>
  <p:timing>
    <p:tnLst>
      <p:par>
        <p:cTn id="1" dur="indefinite" restart="never" nodeType="tmRoot"/>
      </p:par>
    </p:tnLst>
  </p:timing>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66168" y="1212850"/>
            <a:ext cx="11702553" cy="1969770"/>
          </a:xfrm>
        </p:spPr>
        <p:txBody>
          <a:bodyPr lIns="164592" rIns="164592"/>
          <a:lstStyle>
            <a:lvl1pPr marL="0" indent="0">
              <a:buNone/>
              <a:defRPr>
                <a:gradFill>
                  <a:gsLst>
                    <a:gs pos="1250">
                      <a:schemeClr val="tx1"/>
                    </a:gs>
                    <a:gs pos="99000">
                      <a:schemeClr val="tx1"/>
                    </a:gs>
                  </a:gsLst>
                  <a:lin ang="5400000" scaled="0"/>
                </a:gradFill>
              </a:defRPr>
            </a:lvl1pPr>
            <a:lvl2pPr marL="0" indent="0">
              <a:buFontTx/>
              <a:buNone/>
              <a:defRPr sz="2000"/>
            </a:lvl2pPr>
            <a:lvl3pPr marL="171427" indent="0">
              <a:buNone/>
              <a:defRPr/>
            </a:lvl3pPr>
            <a:lvl4pPr marL="342854" indent="0">
              <a:buNone/>
              <a:defRPr/>
            </a:lvl4pPr>
            <a:lvl5pPr marL="51428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26506909"/>
      </p:ext>
    </p:extLst>
  </p:cSld>
  <p:clrMapOvr>
    <a:masterClrMapping/>
  </p:clrMapOvr>
  <p:transition>
    <p:fade/>
  </p:transition>
  <p:timing>
    <p:tnLst>
      <p:par>
        <p:cTn id="1" dur="indefinite" restart="never" nodeType="tmRoot"/>
      </p:par>
    </p:tnLst>
  </p:timing>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168" y="1212851"/>
            <a:ext cx="11702553" cy="2037481"/>
          </a:xfrm>
        </p:spPr>
        <p:txBody>
          <a:bodyPr wrap="square">
            <a:spAutoFit/>
          </a:bodyPr>
          <a:lstStyle>
            <a:lvl1pPr>
              <a:defRPr sz="3600">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8103294"/>
      </p:ext>
    </p:extLst>
  </p:cSld>
  <p:clrMapOvr>
    <a:masterClrMapping/>
  </p:clrMapOvr>
  <p:transition>
    <p:fade/>
  </p:transition>
  <p:timing>
    <p:tnLst>
      <p:par>
        <p:cTn id="1" dur="indefinite" restart="never" nodeType="tmRoot"/>
      </p:par>
    </p:tnLst>
  </p:timing>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168" y="1212851"/>
            <a:ext cx="11702553" cy="2037481"/>
          </a:xfrm>
        </p:spPr>
        <p:txBody>
          <a:bodyPr wrap="square">
            <a:spAutoFit/>
          </a:bodyPr>
          <a:lstStyle>
            <a:lvl1pPr>
              <a:defRPr sz="3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720386127"/>
      </p:ext>
    </p:extLst>
  </p:cSld>
  <p:clrMapOvr>
    <a:masterClrMapping/>
  </p:clrMapOvr>
  <p:transition>
    <p:fade/>
  </p:transition>
  <p:timing>
    <p:tnLst>
      <p:par>
        <p:cTn id="1" dur="indefinite" restart="never" nodeType="tmRoot"/>
      </p:par>
    </p:tnLst>
  </p:timing>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169" y="1212849"/>
            <a:ext cx="5608081" cy="1914370"/>
          </a:xfrm>
        </p:spPr>
        <p:txBody>
          <a:bodyPr wrap="square">
            <a:spAutoFit/>
          </a:bodyPr>
          <a:lstStyle>
            <a:lvl1pPr marL="0" indent="0">
              <a:spcBef>
                <a:spcPts val="918"/>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173808" indent="0">
              <a:buNone/>
              <a:tabLst/>
              <a:defRPr sz="2000"/>
            </a:lvl3pPr>
            <a:lvl4pPr marL="345235" indent="0">
              <a:buNone/>
              <a:defRPr/>
            </a:lvl4pPr>
            <a:lvl5pPr marL="51428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1914370"/>
          </a:xfrm>
        </p:spPr>
        <p:txBody>
          <a:bodyPr wrap="square">
            <a:spAutoFit/>
          </a:bodyPr>
          <a:lstStyle>
            <a:lvl1pPr marL="0" indent="0">
              <a:spcBef>
                <a:spcPts val="918"/>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173808" indent="0">
              <a:buNone/>
              <a:tabLst/>
              <a:defRPr sz="2000"/>
            </a:lvl3pPr>
            <a:lvl4pPr marL="345235" indent="0">
              <a:buNone/>
              <a:defRPr/>
            </a:lvl4pPr>
            <a:lvl5pPr marL="51428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92954780"/>
      </p:ext>
    </p:extLst>
  </p:cSld>
  <p:clrMapOvr>
    <a:masterClrMapping/>
  </p:clrMapOvr>
  <p:transition>
    <p:fade/>
  </p:transition>
  <p:timing>
    <p:tnLst>
      <p:par>
        <p:cTn id="1" dur="indefinite" restart="never" nodeType="tmRoot"/>
      </p:par>
    </p:tnLst>
  </p:timing>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169" y="1211287"/>
            <a:ext cx="5608081" cy="1914370"/>
          </a:xfrm>
        </p:spPr>
        <p:txBody>
          <a:bodyPr wrap="square">
            <a:spAutoFit/>
          </a:bodyPr>
          <a:lstStyle>
            <a:lvl1pPr marL="0" indent="0">
              <a:spcBef>
                <a:spcPts val="918"/>
              </a:spcBef>
              <a:buClr>
                <a:schemeClr val="tx1"/>
              </a:buClr>
              <a:buFont typeface="Wingdings" pitchFamily="2" charset="2"/>
              <a:buNone/>
              <a:defRPr sz="3200"/>
            </a:lvl1pPr>
            <a:lvl2pPr marL="0" indent="0">
              <a:buNone/>
              <a:defRPr sz="2000"/>
            </a:lvl2pPr>
            <a:lvl3pPr marL="173808" indent="0">
              <a:buNone/>
              <a:tabLst/>
              <a:defRPr sz="2000"/>
            </a:lvl3pPr>
            <a:lvl4pPr marL="345235" indent="0">
              <a:buNone/>
              <a:defRPr/>
            </a:lvl4pPr>
            <a:lvl5pPr marL="51428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1914370"/>
          </a:xfrm>
        </p:spPr>
        <p:txBody>
          <a:bodyPr wrap="square">
            <a:spAutoFit/>
          </a:bodyPr>
          <a:lstStyle>
            <a:lvl1pPr marL="0" indent="0">
              <a:spcBef>
                <a:spcPts val="918"/>
              </a:spcBef>
              <a:buClr>
                <a:schemeClr val="tx1"/>
              </a:buClr>
              <a:buFont typeface="Wingdings" pitchFamily="2" charset="2"/>
              <a:buNone/>
              <a:defRPr sz="3200"/>
            </a:lvl1pPr>
            <a:lvl2pPr marL="0" indent="0">
              <a:buNone/>
              <a:defRPr sz="2000"/>
            </a:lvl2pPr>
            <a:lvl3pPr marL="173808" indent="0">
              <a:buNone/>
              <a:tabLst/>
              <a:defRPr sz="2000"/>
            </a:lvl3pPr>
            <a:lvl4pPr marL="345235" indent="0">
              <a:buNone/>
              <a:defRPr/>
            </a:lvl4pPr>
            <a:lvl5pPr marL="51428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27103618"/>
      </p:ext>
    </p:extLst>
  </p:cSld>
  <p:clrMapOvr>
    <a:masterClrMapping/>
  </p:clrMapOvr>
  <p:transition>
    <p:fade/>
  </p:transition>
  <p:timing>
    <p:tnLst>
      <p:par>
        <p:cTn id="1" dur="indefinite" restart="never" nodeType="tmRoot"/>
      </p:par>
    </p:tnLst>
  </p:timing>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5597" y="1211287"/>
            <a:ext cx="5608081" cy="1914370"/>
          </a:xfrm>
        </p:spPr>
        <p:txBody>
          <a:bodyPr wrap="square">
            <a:spAutoFit/>
          </a:bodyPr>
          <a:lstStyle>
            <a:lvl1pPr marL="215475" indent="-215475">
              <a:spcBef>
                <a:spcPts val="918"/>
              </a:spcBef>
              <a:buClr>
                <a:schemeClr val="tx2"/>
              </a:buClr>
              <a:buFont typeface="Arial" pitchFamily="34" charset="0"/>
              <a:buChar char="•"/>
              <a:defRPr sz="3200">
                <a:gradFill>
                  <a:gsLst>
                    <a:gs pos="1250">
                      <a:schemeClr val="tx2"/>
                    </a:gs>
                    <a:gs pos="99000">
                      <a:schemeClr val="tx2"/>
                    </a:gs>
                  </a:gsLst>
                  <a:lin ang="5400000" scaled="0"/>
                </a:gradFill>
              </a:defRPr>
            </a:lvl1pPr>
            <a:lvl2pPr marL="398321" indent="-174873">
              <a:defRPr sz="2000"/>
            </a:lvl2pPr>
            <a:lvl3pPr marL="524619" indent="-126297">
              <a:tabLst/>
              <a:defRPr sz="2000"/>
            </a:lvl3pPr>
            <a:lvl4pPr marL="660630" indent="-136012">
              <a:defRPr/>
            </a:lvl4pPr>
            <a:lvl5pPr marL="786928" indent="-12629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1914370"/>
          </a:xfrm>
        </p:spPr>
        <p:txBody>
          <a:bodyPr wrap="square">
            <a:spAutoFit/>
          </a:bodyPr>
          <a:lstStyle>
            <a:lvl1pPr marL="215475" indent="-215475">
              <a:spcBef>
                <a:spcPts val="918"/>
              </a:spcBef>
              <a:buClr>
                <a:schemeClr val="tx2"/>
              </a:buClr>
              <a:buFont typeface="Arial" pitchFamily="34" charset="0"/>
              <a:buChar char="•"/>
              <a:defRPr sz="3200">
                <a:gradFill>
                  <a:gsLst>
                    <a:gs pos="1250">
                      <a:schemeClr val="tx2"/>
                    </a:gs>
                    <a:gs pos="99000">
                      <a:schemeClr val="tx2"/>
                    </a:gs>
                  </a:gsLst>
                  <a:lin ang="5400000" scaled="0"/>
                </a:gradFill>
              </a:defRPr>
            </a:lvl1pPr>
            <a:lvl2pPr marL="398321" indent="-174873">
              <a:defRPr sz="2000"/>
            </a:lvl2pPr>
            <a:lvl3pPr marL="524619" indent="-126297">
              <a:tabLst/>
              <a:defRPr sz="2000"/>
            </a:lvl3pPr>
            <a:lvl4pPr marL="660630" indent="-136012">
              <a:defRPr/>
            </a:lvl4pPr>
            <a:lvl5pPr marL="786928" indent="-12629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7048733"/>
      </p:ext>
    </p:extLst>
  </p:cSld>
  <p:clrMapOvr>
    <a:masterClrMapping/>
  </p:clrMapOvr>
  <p:transition>
    <p:fade/>
  </p:transition>
  <p:timing>
    <p:tnLst>
      <p:par>
        <p:cTn id="1" dur="indefinite" restart="never" nodeType="tmRoot"/>
      </p:par>
    </p:tnLst>
  </p:timing>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003" y="1211287"/>
            <a:ext cx="5608081" cy="1914370"/>
          </a:xfrm>
        </p:spPr>
        <p:txBody>
          <a:bodyPr wrap="square">
            <a:spAutoFit/>
          </a:bodyPr>
          <a:lstStyle>
            <a:lvl1pPr marL="215475" indent="-215475">
              <a:spcBef>
                <a:spcPts val="918"/>
              </a:spcBef>
              <a:buClr>
                <a:schemeClr val="tx1"/>
              </a:buClr>
              <a:buFont typeface="Arial" pitchFamily="34" charset="0"/>
              <a:buChar char="•"/>
              <a:defRPr sz="3200"/>
            </a:lvl1pPr>
            <a:lvl2pPr marL="398321" indent="-174873">
              <a:defRPr sz="2000"/>
            </a:lvl2pPr>
            <a:lvl3pPr marL="524619" indent="-126297">
              <a:tabLst/>
              <a:defRPr sz="2000"/>
            </a:lvl3pPr>
            <a:lvl4pPr marL="660630" indent="-136012">
              <a:defRPr/>
            </a:lvl4pPr>
            <a:lvl5pPr marL="786928" indent="-12629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1914370"/>
          </a:xfrm>
        </p:spPr>
        <p:txBody>
          <a:bodyPr wrap="square">
            <a:spAutoFit/>
          </a:bodyPr>
          <a:lstStyle>
            <a:lvl1pPr marL="215475" indent="-215475">
              <a:spcBef>
                <a:spcPts val="918"/>
              </a:spcBef>
              <a:buClr>
                <a:schemeClr val="tx1"/>
              </a:buClr>
              <a:buFont typeface="Arial" pitchFamily="34" charset="0"/>
              <a:buChar char="•"/>
              <a:defRPr sz="3200"/>
            </a:lvl1pPr>
            <a:lvl2pPr marL="398321" indent="-174873">
              <a:defRPr sz="2000"/>
            </a:lvl2pPr>
            <a:lvl3pPr marL="524619" indent="-126297">
              <a:tabLst/>
              <a:defRPr sz="2000"/>
            </a:lvl3pPr>
            <a:lvl4pPr marL="660630" indent="-136012">
              <a:defRPr/>
            </a:lvl4pPr>
            <a:lvl5pPr marL="786928" indent="-12629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76481471"/>
      </p:ext>
    </p:extLst>
  </p:cSld>
  <p:clrMapOvr>
    <a:masterClrMapping/>
  </p:clrMapOvr>
  <p:transition>
    <p:fade/>
  </p:transition>
  <p:timing>
    <p:tnLst>
      <p:par>
        <p:cTn id="1" dur="indefinite" restart="never" nodeType="tmRoot"/>
      </p:par>
    </p:tnLst>
  </p:timing>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83835716"/>
      </p:ext>
    </p:extLst>
  </p:cSld>
  <p:clrMapOvr>
    <a:masterClrMapping/>
  </p:clrMapOvr>
  <p:transition>
    <p:fade/>
  </p:transition>
  <p:timing>
    <p:tnLst>
      <p:par>
        <p:cTn id="1" dur="indefinite" restart="never" nodeType="tmRoot"/>
      </p:par>
    </p:tnLst>
  </p:timing>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1209973"/>
            <a:ext cx="9753187" cy="2751698"/>
          </a:xfrm>
          <a:noFill/>
        </p:spPr>
        <p:txBody>
          <a:bodyPr tIns="91440" bIns="91440" anchor="t" anchorCtr="0"/>
          <a:lstStyle>
            <a:lvl1pPr>
              <a:defRPr sz="6000" spc="-75"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366170" y="3954467"/>
            <a:ext cx="9753185" cy="1829593"/>
          </a:xfrm>
          <a:noFill/>
        </p:spPr>
        <p:txBody>
          <a:bodyPr lIns="182880" tIns="146304" rIns="182880" bIns="146304">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34050305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1209973"/>
            <a:ext cx="9753186" cy="2751698"/>
          </a:xfrm>
          <a:noFill/>
        </p:spPr>
        <p:txBody>
          <a:bodyPr tIns="91440" bIns="91440" anchor="t" anchorCtr="0"/>
          <a:lstStyle>
            <a:lvl1pPr>
              <a:defRPr lang="en-US" sz="6000" b="0" kern="1200" cap="none" spc="-75"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Tree>
    <p:extLst>
      <p:ext uri="{BB962C8B-B14F-4D97-AF65-F5344CB8AC3E}">
        <p14:creationId xmlns:p14="http://schemas.microsoft.com/office/powerpoint/2010/main" val="35006488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015663"/>
          </a:xfrm>
          <a:noFill/>
        </p:spPr>
        <p:txBody>
          <a:bodyPr wrap="square" tIns="91440" bIns="91440" anchor="t" anchorCtr="0">
            <a:spAutoFit/>
          </a:bodyPr>
          <a:lstStyle>
            <a:lvl1pPr>
              <a:defRPr sz="6000"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691800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2989432"/>
            <a:ext cx="11690437" cy="1015663"/>
          </a:xfrm>
          <a:noFill/>
        </p:spPr>
        <p:txBody>
          <a:bodyPr wrap="square" tIns="91440" bIns="91440" anchor="t" anchorCtr="0">
            <a:spAutoFit/>
          </a:bodyPr>
          <a:lstStyle>
            <a:lvl1pPr>
              <a:defRPr sz="6000"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1308040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015663"/>
          </a:xfrm>
          <a:noFill/>
        </p:spPr>
        <p:txBody>
          <a:bodyPr wrap="square" tIns="91440" bIns="91440" anchor="t" anchorCtr="0">
            <a:spAutoFit/>
          </a:bodyPr>
          <a:lstStyle>
            <a:lvl1pPr>
              <a:defRPr sz="6000"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76329083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442423633"/>
      </p:ext>
    </p:extLst>
  </p:cSld>
  <p:clrMapOvr>
    <a:masterClrMapping/>
  </p:clrMapOvr>
  <p:transition>
    <p:fade/>
  </p:transition>
  <p:timing>
    <p:tnLst>
      <p:par>
        <p:cTn id="1" dur="indefinite" restart="never" nodeType="tmRoot"/>
      </p:par>
    </p:tnLst>
  </p:timing>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139355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359725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5145612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4888"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76" tIns="34976" rIns="34976" bIns="34976" numCol="1" spcCol="0" rtlCol="0" fromWordArt="0" anchor="ctr" anchorCtr="0" forceAA="0" compatLnSpc="1">
            <a:prstTxWarp prst="textNoShape">
              <a:avLst/>
            </a:prstTxWarp>
            <a:noAutofit/>
          </a:bodyPr>
          <a:lstStyle/>
          <a:p>
            <a:pPr algn="ctr" defTabSz="699261" fontAlgn="base">
              <a:spcBef>
                <a:spcPct val="0"/>
              </a:spcBef>
              <a:spcAft>
                <a:spcPct val="0"/>
              </a:spcAft>
            </a:pPr>
            <a:endParaRPr lang="en-US" sz="13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66169" y="1221161"/>
            <a:ext cx="11702551" cy="2037481"/>
          </a:xfrm>
        </p:spPr>
        <p:txBody>
          <a:bodyPr/>
          <a:lstStyle>
            <a:lvl1pPr marL="0" indent="0">
              <a:buNone/>
              <a:defRPr sz="32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25988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4383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61084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78814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05694170"/>
      </p:ext>
    </p:extLst>
  </p:cSld>
  <p:clrMapOvr>
    <a:masterClrMapping/>
  </p:clrMapOvr>
  <p:transition>
    <p:fade/>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84919" y="6321407"/>
            <a:ext cx="11702553" cy="37625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699124" eaLnBrk="0" hangingPunct="0"/>
            <a:r>
              <a:rPr lang="en-US" sz="525" dirty="0">
                <a:gradFill>
                  <a:gsLst>
                    <a:gs pos="0">
                      <a:srgbClr val="505050"/>
                    </a:gs>
                    <a:gs pos="100000">
                      <a:srgbClr val="505050"/>
                    </a:gs>
                  </a:gsLst>
                  <a:lin ang="5400000" scaled="0"/>
                </a:gradFill>
                <a:cs typeface="Segoe UI" pitchFamily="34" charset="0"/>
              </a:rPr>
              <a:t>© </a:t>
            </a:r>
            <a:r>
              <a:rPr lang="en-US" sz="525" dirty="0" smtClean="0">
                <a:gradFill>
                  <a:gsLst>
                    <a:gs pos="0">
                      <a:srgbClr val="505050"/>
                    </a:gs>
                    <a:gs pos="100000">
                      <a:srgbClr val="505050"/>
                    </a:gs>
                  </a:gsLst>
                  <a:lin ang="5400000" scaled="0"/>
                </a:gradFill>
                <a:cs typeface="Segoe UI" pitchFamily="34" charset="0"/>
              </a:rPr>
              <a:t>2014 </a:t>
            </a:r>
            <a:r>
              <a:rPr lang="en-US" sz="525" dirty="0">
                <a:gradFill>
                  <a:gsLst>
                    <a:gs pos="0">
                      <a:srgbClr val="505050"/>
                    </a:gs>
                    <a:gs pos="100000">
                      <a:srgbClr val="505050"/>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12281" y="3145040"/>
            <a:ext cx="4384488" cy="704444"/>
          </a:xfrm>
          <a:prstGeom prst="rect">
            <a:avLst/>
          </a:prstGeom>
        </p:spPr>
      </p:pic>
    </p:spTree>
    <p:extLst>
      <p:ext uri="{BB962C8B-B14F-4D97-AF65-F5344CB8AC3E}">
        <p14:creationId xmlns:p14="http://schemas.microsoft.com/office/powerpoint/2010/main" val="1629811373"/>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2989432"/>
            <a:ext cx="11690437"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66168" y="1212850"/>
            <a:ext cx="11702553" cy="2443746"/>
          </a:xfrm>
          <a:prstGeom prst="rect">
            <a:avLst/>
          </a:prstGeom>
        </p:spPr>
        <p:txBody>
          <a:bodyPr/>
          <a:lstStyle>
            <a:lvl1pPr marL="217856" indent="-2178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28568" indent="-210713">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46424" indent="-2178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17851" indent="-17142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989278" indent="-17142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4889"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200" spc="-38"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914834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699353" rtl="0" eaLnBrk="1" latinLnBrk="0" hangingPunct="1">
              <a:lnSpc>
                <a:spcPct val="90000"/>
              </a:lnSpc>
              <a:spcBef>
                <a:spcPct val="0"/>
              </a:spcBef>
              <a:buNone/>
              <a:defRPr lang="en-US" sz="3450" b="0" kern="1200" cap="none" spc="-77" baseline="0" dirty="0">
                <a:ln w="3175">
                  <a:noFill/>
                </a:ln>
                <a:solidFill>
                  <a:schemeClr val="accent1"/>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433118067"/>
      </p:ext>
    </p:extLst>
  </p:cSld>
  <p:clrMapOvr>
    <a:masterClrMapping/>
  </p:clrMapOvr>
  <p:transition>
    <p:fade/>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66168" y="3954457"/>
            <a:ext cx="8534037" cy="1830388"/>
          </a:xfrm>
          <a:noFill/>
        </p:spPr>
        <p:txBody>
          <a:bodyPr lIns="146304" tIns="109728" rIns="146304" bIns="109728">
            <a:noAutofit/>
          </a:bodyPr>
          <a:lstStyle>
            <a:lvl1pPr marL="0" indent="0">
              <a:spcBef>
                <a:spcPts val="0"/>
              </a:spcBef>
              <a:buNone/>
              <a:defRPr sz="3733"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366168" y="2117165"/>
            <a:ext cx="9753185" cy="1837298"/>
          </a:xfrm>
          <a:noFill/>
        </p:spPr>
        <p:txBody>
          <a:bodyPr lIns="146304" tIns="91440" rIns="146304" bIns="91440" anchor="t" anchorCtr="0"/>
          <a:lstStyle>
            <a:lvl1pPr>
              <a:defRPr sz="6400" spc="-100" baseline="0">
                <a:gradFill>
                  <a:gsLst>
                    <a:gs pos="74747">
                      <a:schemeClr val="tx1"/>
                    </a:gs>
                    <a:gs pos="56000">
                      <a:schemeClr val="tx1"/>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5" y="6240429"/>
            <a:ext cx="1707381" cy="274320"/>
          </a:xfrm>
          <a:prstGeom prst="rect">
            <a:avLst/>
          </a:prstGeom>
        </p:spPr>
      </p:pic>
      <p:grpSp>
        <p:nvGrpSpPr>
          <p:cNvPr id="18" name="Group 17"/>
          <p:cNvGrpSpPr/>
          <p:nvPr userDrawn="1"/>
        </p:nvGrpSpPr>
        <p:grpSpPr>
          <a:xfrm>
            <a:off x="6401565" y="2217123"/>
            <a:ext cx="5694167" cy="3383236"/>
            <a:chOff x="6362728" y="1485604"/>
            <a:chExt cx="5396739" cy="4275173"/>
          </a:xfrm>
        </p:grpSpPr>
        <p:sp>
          <p:nvSpPr>
            <p:cNvPr id="19" name="Freeform 18"/>
            <p:cNvSpPr>
              <a:spLocks/>
            </p:cNvSpPr>
            <p:nvPr userDrawn="1"/>
          </p:nvSpPr>
          <p:spPr bwMode="auto">
            <a:xfrm>
              <a:off x="10286428" y="2540869"/>
              <a:ext cx="1228270" cy="499194"/>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endParaRPr>
            </a:p>
          </p:txBody>
        </p:sp>
        <p:grpSp>
          <p:nvGrpSpPr>
            <p:cNvPr id="20" name="Group 19"/>
            <p:cNvGrpSpPr/>
            <p:nvPr userDrawn="1"/>
          </p:nvGrpSpPr>
          <p:grpSpPr bwMode="auto">
            <a:xfrm>
              <a:off x="6362728" y="3629515"/>
              <a:ext cx="5396739" cy="2131262"/>
              <a:chOff x="8040688" y="7151688"/>
              <a:chExt cx="6745287" cy="2663825"/>
            </a:xfrm>
          </p:grpSpPr>
          <p:sp>
            <p:nvSpPr>
              <p:cNvPr id="23" name="Freeform 5"/>
              <p:cNvSpPr>
                <a:spLocks noEditPoints="1"/>
              </p:cNvSpPr>
              <p:nvPr userDrawn="1"/>
            </p:nvSpPr>
            <p:spPr bwMode="auto">
              <a:xfrm>
                <a:off x="10498138" y="7808913"/>
                <a:ext cx="776287" cy="774700"/>
              </a:xfrm>
              <a:custGeom>
                <a:avLst/>
                <a:gdLst>
                  <a:gd name="T0" fmla="*/ 50 w 221"/>
                  <a:gd name="T1" fmla="*/ 202 h 220"/>
                  <a:gd name="T2" fmla="*/ 73 w 221"/>
                  <a:gd name="T3" fmla="*/ 186 h 220"/>
                  <a:gd name="T4" fmla="*/ 86 w 221"/>
                  <a:gd name="T5" fmla="*/ 183 h 220"/>
                  <a:gd name="T6" fmla="*/ 95 w 221"/>
                  <a:gd name="T7" fmla="*/ 185 h 220"/>
                  <a:gd name="T8" fmla="*/ 109 w 221"/>
                  <a:gd name="T9" fmla="*/ 214 h 220"/>
                  <a:gd name="T10" fmla="*/ 133 w 221"/>
                  <a:gd name="T11" fmla="*/ 218 h 220"/>
                  <a:gd name="T12" fmla="*/ 138 w 221"/>
                  <a:gd name="T13" fmla="*/ 191 h 220"/>
                  <a:gd name="T14" fmla="*/ 145 w 221"/>
                  <a:gd name="T15" fmla="*/ 179 h 220"/>
                  <a:gd name="T16" fmla="*/ 153 w 221"/>
                  <a:gd name="T17" fmla="*/ 174 h 220"/>
                  <a:gd name="T18" fmla="*/ 183 w 221"/>
                  <a:gd name="T19" fmla="*/ 184 h 220"/>
                  <a:gd name="T20" fmla="*/ 202 w 221"/>
                  <a:gd name="T21" fmla="*/ 170 h 220"/>
                  <a:gd name="T22" fmla="*/ 187 w 221"/>
                  <a:gd name="T23" fmla="*/ 148 h 220"/>
                  <a:gd name="T24" fmla="*/ 183 w 221"/>
                  <a:gd name="T25" fmla="*/ 134 h 220"/>
                  <a:gd name="T26" fmla="*/ 186 w 221"/>
                  <a:gd name="T27" fmla="*/ 125 h 220"/>
                  <a:gd name="T28" fmla="*/ 215 w 221"/>
                  <a:gd name="T29" fmla="*/ 111 h 220"/>
                  <a:gd name="T30" fmla="*/ 218 w 221"/>
                  <a:gd name="T31" fmla="*/ 88 h 220"/>
                  <a:gd name="T32" fmla="*/ 191 w 221"/>
                  <a:gd name="T33" fmla="*/ 83 h 220"/>
                  <a:gd name="T34" fmla="*/ 179 w 221"/>
                  <a:gd name="T35" fmla="*/ 76 h 220"/>
                  <a:gd name="T36" fmla="*/ 175 w 221"/>
                  <a:gd name="T37" fmla="*/ 67 h 220"/>
                  <a:gd name="T38" fmla="*/ 185 w 221"/>
                  <a:gd name="T39" fmla="*/ 37 h 220"/>
                  <a:gd name="T40" fmla="*/ 171 w 221"/>
                  <a:gd name="T41" fmla="*/ 18 h 220"/>
                  <a:gd name="T42" fmla="*/ 148 w 221"/>
                  <a:gd name="T43" fmla="*/ 34 h 220"/>
                  <a:gd name="T44" fmla="*/ 135 w 221"/>
                  <a:gd name="T45" fmla="*/ 37 h 220"/>
                  <a:gd name="T46" fmla="*/ 126 w 221"/>
                  <a:gd name="T47" fmla="*/ 34 h 220"/>
                  <a:gd name="T48" fmla="*/ 112 w 221"/>
                  <a:gd name="T49" fmla="*/ 6 h 220"/>
                  <a:gd name="T50" fmla="*/ 88 w 221"/>
                  <a:gd name="T51" fmla="*/ 2 h 220"/>
                  <a:gd name="T52" fmla="*/ 83 w 221"/>
                  <a:gd name="T53" fmla="*/ 29 h 220"/>
                  <a:gd name="T54" fmla="*/ 68 w 221"/>
                  <a:gd name="T55" fmla="*/ 46 h 220"/>
                  <a:gd name="T56" fmla="*/ 38 w 221"/>
                  <a:gd name="T57" fmla="*/ 35 h 220"/>
                  <a:gd name="T58" fmla="*/ 19 w 221"/>
                  <a:gd name="T59" fmla="*/ 49 h 220"/>
                  <a:gd name="T60" fmla="*/ 34 w 221"/>
                  <a:gd name="T61" fmla="*/ 72 h 220"/>
                  <a:gd name="T62" fmla="*/ 35 w 221"/>
                  <a:gd name="T63" fmla="*/ 96 h 220"/>
                  <a:gd name="T64" fmla="*/ 6 w 221"/>
                  <a:gd name="T65" fmla="*/ 109 h 220"/>
                  <a:gd name="T66" fmla="*/ 3 w 221"/>
                  <a:gd name="T67" fmla="*/ 132 h 220"/>
                  <a:gd name="T68" fmla="*/ 30 w 221"/>
                  <a:gd name="T69" fmla="*/ 137 h 220"/>
                  <a:gd name="T70" fmla="*/ 46 w 221"/>
                  <a:gd name="T71" fmla="*/ 152 h 220"/>
                  <a:gd name="T72" fmla="*/ 46 w 221"/>
                  <a:gd name="T73" fmla="*/ 166 h 220"/>
                  <a:gd name="T74" fmla="*/ 37 w 221"/>
                  <a:gd name="T75" fmla="*/ 192 h 220"/>
                  <a:gd name="T76" fmla="*/ 78 w 221"/>
                  <a:gd name="T77" fmla="*/ 85 h 220"/>
                  <a:gd name="T78" fmla="*/ 142 w 221"/>
                  <a:gd name="T79" fmla="*/ 1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220">
                    <a:moveTo>
                      <a:pt x="37" y="192"/>
                    </a:moveTo>
                    <a:cubicBezTo>
                      <a:pt x="50" y="202"/>
                      <a:pt x="50" y="202"/>
                      <a:pt x="50" y="202"/>
                    </a:cubicBezTo>
                    <a:cubicBezTo>
                      <a:pt x="52" y="203"/>
                      <a:pt x="56" y="203"/>
                      <a:pt x="59" y="201"/>
                    </a:cubicBezTo>
                    <a:cubicBezTo>
                      <a:pt x="73" y="186"/>
                      <a:pt x="73" y="186"/>
                      <a:pt x="73" y="186"/>
                    </a:cubicBezTo>
                    <a:cubicBezTo>
                      <a:pt x="78" y="181"/>
                      <a:pt x="82" y="181"/>
                      <a:pt x="85" y="183"/>
                    </a:cubicBezTo>
                    <a:cubicBezTo>
                      <a:pt x="86" y="183"/>
                      <a:pt x="86" y="183"/>
                      <a:pt x="86" y="183"/>
                    </a:cubicBezTo>
                    <a:cubicBezTo>
                      <a:pt x="89" y="184"/>
                      <a:pt x="92" y="185"/>
                      <a:pt x="95" y="185"/>
                    </a:cubicBezTo>
                    <a:cubicBezTo>
                      <a:pt x="95" y="185"/>
                      <a:pt x="95" y="185"/>
                      <a:pt x="95" y="185"/>
                    </a:cubicBezTo>
                    <a:cubicBezTo>
                      <a:pt x="99" y="186"/>
                      <a:pt x="103" y="188"/>
                      <a:pt x="105" y="195"/>
                    </a:cubicBezTo>
                    <a:cubicBezTo>
                      <a:pt x="109" y="214"/>
                      <a:pt x="109" y="214"/>
                      <a:pt x="109" y="214"/>
                    </a:cubicBezTo>
                    <a:cubicBezTo>
                      <a:pt x="110" y="218"/>
                      <a:pt x="114" y="220"/>
                      <a:pt x="116" y="220"/>
                    </a:cubicBezTo>
                    <a:cubicBezTo>
                      <a:pt x="133" y="218"/>
                      <a:pt x="133" y="218"/>
                      <a:pt x="133" y="218"/>
                    </a:cubicBezTo>
                    <a:cubicBezTo>
                      <a:pt x="135" y="217"/>
                      <a:pt x="138" y="214"/>
                      <a:pt x="138" y="210"/>
                    </a:cubicBezTo>
                    <a:cubicBezTo>
                      <a:pt x="138" y="191"/>
                      <a:pt x="138" y="191"/>
                      <a:pt x="138" y="191"/>
                    </a:cubicBezTo>
                    <a:cubicBezTo>
                      <a:pt x="138" y="184"/>
                      <a:pt x="141" y="181"/>
                      <a:pt x="144" y="179"/>
                    </a:cubicBezTo>
                    <a:cubicBezTo>
                      <a:pt x="144" y="179"/>
                      <a:pt x="145" y="179"/>
                      <a:pt x="145" y="179"/>
                    </a:cubicBezTo>
                    <a:cubicBezTo>
                      <a:pt x="147" y="177"/>
                      <a:pt x="150" y="176"/>
                      <a:pt x="153" y="174"/>
                    </a:cubicBezTo>
                    <a:cubicBezTo>
                      <a:pt x="153" y="174"/>
                      <a:pt x="153" y="174"/>
                      <a:pt x="153" y="174"/>
                    </a:cubicBezTo>
                    <a:cubicBezTo>
                      <a:pt x="156" y="172"/>
                      <a:pt x="161" y="171"/>
                      <a:pt x="167" y="174"/>
                    </a:cubicBezTo>
                    <a:cubicBezTo>
                      <a:pt x="183" y="184"/>
                      <a:pt x="183" y="184"/>
                      <a:pt x="183" y="184"/>
                    </a:cubicBezTo>
                    <a:cubicBezTo>
                      <a:pt x="187" y="186"/>
                      <a:pt x="191" y="185"/>
                      <a:pt x="192" y="183"/>
                    </a:cubicBezTo>
                    <a:cubicBezTo>
                      <a:pt x="202" y="170"/>
                      <a:pt x="202" y="170"/>
                      <a:pt x="202" y="170"/>
                    </a:cubicBezTo>
                    <a:cubicBezTo>
                      <a:pt x="204" y="169"/>
                      <a:pt x="204" y="164"/>
                      <a:pt x="201" y="161"/>
                    </a:cubicBezTo>
                    <a:cubicBezTo>
                      <a:pt x="187" y="148"/>
                      <a:pt x="187" y="148"/>
                      <a:pt x="187" y="148"/>
                    </a:cubicBezTo>
                    <a:cubicBezTo>
                      <a:pt x="182" y="143"/>
                      <a:pt x="182" y="139"/>
                      <a:pt x="183" y="135"/>
                    </a:cubicBezTo>
                    <a:cubicBezTo>
                      <a:pt x="183" y="135"/>
                      <a:pt x="183" y="135"/>
                      <a:pt x="183" y="134"/>
                    </a:cubicBezTo>
                    <a:cubicBezTo>
                      <a:pt x="184" y="131"/>
                      <a:pt x="185" y="128"/>
                      <a:pt x="186" y="126"/>
                    </a:cubicBezTo>
                    <a:cubicBezTo>
                      <a:pt x="186" y="125"/>
                      <a:pt x="186" y="125"/>
                      <a:pt x="186" y="125"/>
                    </a:cubicBezTo>
                    <a:cubicBezTo>
                      <a:pt x="187" y="121"/>
                      <a:pt x="189" y="117"/>
                      <a:pt x="196" y="116"/>
                    </a:cubicBezTo>
                    <a:cubicBezTo>
                      <a:pt x="215" y="111"/>
                      <a:pt x="215" y="111"/>
                      <a:pt x="215" y="111"/>
                    </a:cubicBezTo>
                    <a:cubicBezTo>
                      <a:pt x="218" y="110"/>
                      <a:pt x="221" y="106"/>
                      <a:pt x="220" y="104"/>
                    </a:cubicBezTo>
                    <a:cubicBezTo>
                      <a:pt x="218" y="88"/>
                      <a:pt x="218" y="88"/>
                      <a:pt x="218" y="88"/>
                    </a:cubicBezTo>
                    <a:cubicBezTo>
                      <a:pt x="218" y="85"/>
                      <a:pt x="215" y="82"/>
                      <a:pt x="211" y="82"/>
                    </a:cubicBezTo>
                    <a:cubicBezTo>
                      <a:pt x="191" y="83"/>
                      <a:pt x="191" y="83"/>
                      <a:pt x="191" y="83"/>
                    </a:cubicBezTo>
                    <a:cubicBezTo>
                      <a:pt x="184" y="83"/>
                      <a:pt x="181" y="80"/>
                      <a:pt x="180" y="76"/>
                    </a:cubicBezTo>
                    <a:cubicBezTo>
                      <a:pt x="180" y="76"/>
                      <a:pt x="179" y="76"/>
                      <a:pt x="179" y="76"/>
                    </a:cubicBezTo>
                    <a:cubicBezTo>
                      <a:pt x="178" y="73"/>
                      <a:pt x="176" y="70"/>
                      <a:pt x="175" y="68"/>
                    </a:cubicBezTo>
                    <a:cubicBezTo>
                      <a:pt x="175" y="67"/>
                      <a:pt x="175" y="67"/>
                      <a:pt x="175" y="67"/>
                    </a:cubicBezTo>
                    <a:cubicBezTo>
                      <a:pt x="172" y="64"/>
                      <a:pt x="171" y="60"/>
                      <a:pt x="175" y="53"/>
                    </a:cubicBezTo>
                    <a:cubicBezTo>
                      <a:pt x="185" y="37"/>
                      <a:pt x="185" y="37"/>
                      <a:pt x="185" y="37"/>
                    </a:cubicBezTo>
                    <a:cubicBezTo>
                      <a:pt x="187" y="34"/>
                      <a:pt x="186" y="29"/>
                      <a:pt x="184" y="28"/>
                    </a:cubicBezTo>
                    <a:cubicBezTo>
                      <a:pt x="171" y="18"/>
                      <a:pt x="171" y="18"/>
                      <a:pt x="171" y="18"/>
                    </a:cubicBezTo>
                    <a:cubicBezTo>
                      <a:pt x="169" y="17"/>
                      <a:pt x="164" y="16"/>
                      <a:pt x="162" y="19"/>
                    </a:cubicBezTo>
                    <a:cubicBezTo>
                      <a:pt x="148" y="34"/>
                      <a:pt x="148" y="34"/>
                      <a:pt x="148" y="34"/>
                    </a:cubicBezTo>
                    <a:cubicBezTo>
                      <a:pt x="143" y="38"/>
                      <a:pt x="139" y="38"/>
                      <a:pt x="135" y="37"/>
                    </a:cubicBezTo>
                    <a:cubicBezTo>
                      <a:pt x="135" y="37"/>
                      <a:pt x="135" y="37"/>
                      <a:pt x="135" y="37"/>
                    </a:cubicBezTo>
                    <a:cubicBezTo>
                      <a:pt x="132" y="36"/>
                      <a:pt x="129" y="35"/>
                      <a:pt x="126" y="34"/>
                    </a:cubicBezTo>
                    <a:cubicBezTo>
                      <a:pt x="126" y="34"/>
                      <a:pt x="126" y="34"/>
                      <a:pt x="126" y="34"/>
                    </a:cubicBezTo>
                    <a:cubicBezTo>
                      <a:pt x="121" y="34"/>
                      <a:pt x="118" y="32"/>
                      <a:pt x="116" y="24"/>
                    </a:cubicBezTo>
                    <a:cubicBezTo>
                      <a:pt x="112" y="6"/>
                      <a:pt x="112" y="6"/>
                      <a:pt x="112" y="6"/>
                    </a:cubicBezTo>
                    <a:cubicBezTo>
                      <a:pt x="111" y="2"/>
                      <a:pt x="107" y="0"/>
                      <a:pt x="104" y="0"/>
                    </a:cubicBezTo>
                    <a:cubicBezTo>
                      <a:pt x="88" y="2"/>
                      <a:pt x="88" y="2"/>
                      <a:pt x="88" y="2"/>
                    </a:cubicBezTo>
                    <a:cubicBezTo>
                      <a:pt x="86" y="2"/>
                      <a:pt x="83" y="6"/>
                      <a:pt x="83" y="9"/>
                    </a:cubicBezTo>
                    <a:cubicBezTo>
                      <a:pt x="83" y="29"/>
                      <a:pt x="83" y="29"/>
                      <a:pt x="83" y="29"/>
                    </a:cubicBezTo>
                    <a:cubicBezTo>
                      <a:pt x="83" y="36"/>
                      <a:pt x="80" y="39"/>
                      <a:pt x="77" y="41"/>
                    </a:cubicBezTo>
                    <a:cubicBezTo>
                      <a:pt x="73" y="42"/>
                      <a:pt x="70" y="44"/>
                      <a:pt x="68" y="46"/>
                    </a:cubicBezTo>
                    <a:cubicBezTo>
                      <a:pt x="64" y="48"/>
                      <a:pt x="60" y="49"/>
                      <a:pt x="54" y="46"/>
                    </a:cubicBezTo>
                    <a:cubicBezTo>
                      <a:pt x="38" y="35"/>
                      <a:pt x="38" y="35"/>
                      <a:pt x="38" y="35"/>
                    </a:cubicBezTo>
                    <a:cubicBezTo>
                      <a:pt x="34" y="33"/>
                      <a:pt x="30" y="35"/>
                      <a:pt x="29" y="36"/>
                    </a:cubicBezTo>
                    <a:cubicBezTo>
                      <a:pt x="19" y="49"/>
                      <a:pt x="19" y="49"/>
                      <a:pt x="19" y="49"/>
                    </a:cubicBezTo>
                    <a:cubicBezTo>
                      <a:pt x="17" y="51"/>
                      <a:pt x="17" y="56"/>
                      <a:pt x="20" y="59"/>
                    </a:cubicBezTo>
                    <a:cubicBezTo>
                      <a:pt x="34" y="72"/>
                      <a:pt x="34" y="72"/>
                      <a:pt x="34" y="72"/>
                    </a:cubicBezTo>
                    <a:cubicBezTo>
                      <a:pt x="38" y="76"/>
                      <a:pt x="39" y="80"/>
                      <a:pt x="38" y="83"/>
                    </a:cubicBezTo>
                    <a:cubicBezTo>
                      <a:pt x="37" y="87"/>
                      <a:pt x="36" y="91"/>
                      <a:pt x="35" y="96"/>
                    </a:cubicBezTo>
                    <a:cubicBezTo>
                      <a:pt x="34" y="99"/>
                      <a:pt x="32" y="103"/>
                      <a:pt x="25" y="104"/>
                    </a:cubicBezTo>
                    <a:cubicBezTo>
                      <a:pt x="6" y="109"/>
                      <a:pt x="6" y="109"/>
                      <a:pt x="6" y="109"/>
                    </a:cubicBezTo>
                    <a:cubicBezTo>
                      <a:pt x="2" y="110"/>
                      <a:pt x="0" y="113"/>
                      <a:pt x="1" y="116"/>
                    </a:cubicBezTo>
                    <a:cubicBezTo>
                      <a:pt x="3" y="132"/>
                      <a:pt x="3" y="132"/>
                      <a:pt x="3" y="132"/>
                    </a:cubicBezTo>
                    <a:cubicBezTo>
                      <a:pt x="3" y="134"/>
                      <a:pt x="6" y="138"/>
                      <a:pt x="10" y="138"/>
                    </a:cubicBezTo>
                    <a:cubicBezTo>
                      <a:pt x="30" y="137"/>
                      <a:pt x="30" y="137"/>
                      <a:pt x="30" y="137"/>
                    </a:cubicBezTo>
                    <a:cubicBezTo>
                      <a:pt x="37" y="137"/>
                      <a:pt x="40" y="140"/>
                      <a:pt x="41" y="144"/>
                    </a:cubicBezTo>
                    <a:cubicBezTo>
                      <a:pt x="43" y="147"/>
                      <a:pt x="44" y="150"/>
                      <a:pt x="46" y="152"/>
                    </a:cubicBezTo>
                    <a:cubicBezTo>
                      <a:pt x="46" y="153"/>
                      <a:pt x="46" y="153"/>
                      <a:pt x="46" y="153"/>
                    </a:cubicBezTo>
                    <a:cubicBezTo>
                      <a:pt x="49" y="156"/>
                      <a:pt x="50" y="160"/>
                      <a:pt x="46" y="166"/>
                    </a:cubicBezTo>
                    <a:cubicBezTo>
                      <a:pt x="36" y="183"/>
                      <a:pt x="36" y="183"/>
                      <a:pt x="36" y="183"/>
                    </a:cubicBezTo>
                    <a:cubicBezTo>
                      <a:pt x="34" y="186"/>
                      <a:pt x="35" y="190"/>
                      <a:pt x="37" y="192"/>
                    </a:cubicBezTo>
                    <a:close/>
                    <a:moveTo>
                      <a:pt x="86" y="142"/>
                    </a:moveTo>
                    <a:cubicBezTo>
                      <a:pt x="68" y="128"/>
                      <a:pt x="65" y="103"/>
                      <a:pt x="78" y="85"/>
                    </a:cubicBezTo>
                    <a:cubicBezTo>
                      <a:pt x="92" y="68"/>
                      <a:pt x="117" y="64"/>
                      <a:pt x="135" y="78"/>
                    </a:cubicBezTo>
                    <a:cubicBezTo>
                      <a:pt x="152" y="92"/>
                      <a:pt x="156" y="117"/>
                      <a:pt x="142" y="134"/>
                    </a:cubicBezTo>
                    <a:cubicBezTo>
                      <a:pt x="129" y="152"/>
                      <a:pt x="103" y="155"/>
                      <a:pt x="86" y="142"/>
                    </a:cubicBezTo>
                    <a:close/>
                  </a:path>
                </a:pathLst>
              </a:custGeom>
              <a:solidFill>
                <a:srgbClr val="D83B01"/>
              </a:solid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endParaRPr>
              </a:p>
            </p:txBody>
          </p:sp>
          <p:sp>
            <p:nvSpPr>
              <p:cNvPr id="24" name="Freeform 6"/>
              <p:cNvSpPr>
                <a:spLocks noEditPoints="1"/>
              </p:cNvSpPr>
              <p:nvPr userDrawn="1"/>
            </p:nvSpPr>
            <p:spPr bwMode="auto">
              <a:xfrm>
                <a:off x="9758363" y="8366126"/>
                <a:ext cx="1060450" cy="1062038"/>
              </a:xfrm>
              <a:custGeom>
                <a:avLst/>
                <a:gdLst>
                  <a:gd name="T0" fmla="*/ 264 w 302"/>
                  <a:gd name="T1" fmla="*/ 100 h 302"/>
                  <a:gd name="T2" fmla="*/ 274 w 302"/>
                  <a:gd name="T3" fmla="*/ 69 h 302"/>
                  <a:gd name="T4" fmla="*/ 248 w 302"/>
                  <a:gd name="T5" fmla="*/ 61 h 302"/>
                  <a:gd name="T6" fmla="*/ 233 w 302"/>
                  <a:gd name="T7" fmla="*/ 47 h 302"/>
                  <a:gd name="T8" fmla="*/ 224 w 302"/>
                  <a:gd name="T9" fmla="*/ 22 h 302"/>
                  <a:gd name="T10" fmla="*/ 196 w 302"/>
                  <a:gd name="T11" fmla="*/ 35 h 302"/>
                  <a:gd name="T12" fmla="*/ 180 w 302"/>
                  <a:gd name="T13" fmla="*/ 6 h 302"/>
                  <a:gd name="T14" fmla="*/ 157 w 302"/>
                  <a:gd name="T15" fmla="*/ 19 h 302"/>
                  <a:gd name="T16" fmla="*/ 136 w 302"/>
                  <a:gd name="T17" fmla="*/ 20 h 302"/>
                  <a:gd name="T18" fmla="*/ 112 w 302"/>
                  <a:gd name="T19" fmla="*/ 8 h 302"/>
                  <a:gd name="T20" fmla="*/ 101 w 302"/>
                  <a:gd name="T21" fmla="*/ 38 h 302"/>
                  <a:gd name="T22" fmla="*/ 69 w 302"/>
                  <a:gd name="T23" fmla="*/ 28 h 302"/>
                  <a:gd name="T24" fmla="*/ 62 w 302"/>
                  <a:gd name="T25" fmla="*/ 54 h 302"/>
                  <a:gd name="T26" fmla="*/ 48 w 302"/>
                  <a:gd name="T27" fmla="*/ 69 h 302"/>
                  <a:gd name="T28" fmla="*/ 23 w 302"/>
                  <a:gd name="T29" fmla="*/ 78 h 302"/>
                  <a:gd name="T30" fmla="*/ 36 w 302"/>
                  <a:gd name="T31" fmla="*/ 107 h 302"/>
                  <a:gd name="T32" fmla="*/ 6 w 302"/>
                  <a:gd name="T33" fmla="*/ 122 h 302"/>
                  <a:gd name="T34" fmla="*/ 20 w 302"/>
                  <a:gd name="T35" fmla="*/ 145 h 302"/>
                  <a:gd name="T36" fmla="*/ 20 w 302"/>
                  <a:gd name="T37" fmla="*/ 166 h 302"/>
                  <a:gd name="T38" fmla="*/ 9 w 302"/>
                  <a:gd name="T39" fmla="*/ 190 h 302"/>
                  <a:gd name="T40" fmla="*/ 38 w 302"/>
                  <a:gd name="T41" fmla="*/ 201 h 302"/>
                  <a:gd name="T42" fmla="*/ 28 w 302"/>
                  <a:gd name="T43" fmla="*/ 233 h 302"/>
                  <a:gd name="T44" fmla="*/ 54 w 302"/>
                  <a:gd name="T45" fmla="*/ 240 h 302"/>
                  <a:gd name="T46" fmla="*/ 69 w 302"/>
                  <a:gd name="T47" fmla="*/ 254 h 302"/>
                  <a:gd name="T48" fmla="*/ 78 w 302"/>
                  <a:gd name="T49" fmla="*/ 279 h 302"/>
                  <a:gd name="T50" fmla="*/ 107 w 302"/>
                  <a:gd name="T51" fmla="*/ 266 h 302"/>
                  <a:gd name="T52" fmla="*/ 123 w 302"/>
                  <a:gd name="T53" fmla="*/ 296 h 302"/>
                  <a:gd name="T54" fmla="*/ 146 w 302"/>
                  <a:gd name="T55" fmla="*/ 282 h 302"/>
                  <a:gd name="T56" fmla="*/ 166 w 302"/>
                  <a:gd name="T57" fmla="*/ 282 h 302"/>
                  <a:gd name="T58" fmla="*/ 191 w 302"/>
                  <a:gd name="T59" fmla="*/ 293 h 302"/>
                  <a:gd name="T60" fmla="*/ 202 w 302"/>
                  <a:gd name="T61" fmla="*/ 264 h 302"/>
                  <a:gd name="T62" fmla="*/ 233 w 302"/>
                  <a:gd name="T63" fmla="*/ 274 h 302"/>
                  <a:gd name="T64" fmla="*/ 241 w 302"/>
                  <a:gd name="T65" fmla="*/ 248 h 302"/>
                  <a:gd name="T66" fmla="*/ 255 w 302"/>
                  <a:gd name="T67" fmla="*/ 233 h 302"/>
                  <a:gd name="T68" fmla="*/ 280 w 302"/>
                  <a:gd name="T69" fmla="*/ 224 h 302"/>
                  <a:gd name="T70" fmla="*/ 267 w 302"/>
                  <a:gd name="T71" fmla="*/ 195 h 302"/>
                  <a:gd name="T72" fmla="*/ 296 w 302"/>
                  <a:gd name="T73" fmla="*/ 180 h 302"/>
                  <a:gd name="T74" fmla="*/ 283 w 302"/>
                  <a:gd name="T75" fmla="*/ 156 h 302"/>
                  <a:gd name="T76" fmla="*/ 282 w 302"/>
                  <a:gd name="T77" fmla="*/ 136 h 302"/>
                  <a:gd name="T78" fmla="*/ 294 w 302"/>
                  <a:gd name="T79" fmla="*/ 111 h 302"/>
                  <a:gd name="T80" fmla="*/ 147 w 302"/>
                  <a:gd name="T81" fmla="*/ 176 h 302"/>
                  <a:gd name="T82" fmla="*/ 156 w 302"/>
                  <a:gd name="T83" fmla="*/ 125 h 302"/>
                  <a:gd name="T84" fmla="*/ 147 w 302"/>
                  <a:gd name="T85" fmla="*/ 17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2" h="302">
                    <a:moveTo>
                      <a:pt x="275" y="105"/>
                    </a:moveTo>
                    <a:cubicBezTo>
                      <a:pt x="270" y="103"/>
                      <a:pt x="265" y="101"/>
                      <a:pt x="264" y="100"/>
                    </a:cubicBezTo>
                    <a:cubicBezTo>
                      <a:pt x="264" y="99"/>
                      <a:pt x="264" y="92"/>
                      <a:pt x="267" y="87"/>
                    </a:cubicBezTo>
                    <a:cubicBezTo>
                      <a:pt x="274" y="69"/>
                      <a:pt x="274" y="69"/>
                      <a:pt x="274" y="69"/>
                    </a:cubicBezTo>
                    <a:cubicBezTo>
                      <a:pt x="276" y="63"/>
                      <a:pt x="274" y="60"/>
                      <a:pt x="268" y="60"/>
                    </a:cubicBezTo>
                    <a:cubicBezTo>
                      <a:pt x="248" y="61"/>
                      <a:pt x="248" y="61"/>
                      <a:pt x="248" y="61"/>
                    </a:cubicBezTo>
                    <a:cubicBezTo>
                      <a:pt x="243" y="62"/>
                      <a:pt x="237" y="62"/>
                      <a:pt x="237" y="61"/>
                    </a:cubicBezTo>
                    <a:cubicBezTo>
                      <a:pt x="236" y="60"/>
                      <a:pt x="233" y="53"/>
                      <a:pt x="233" y="47"/>
                    </a:cubicBezTo>
                    <a:cubicBezTo>
                      <a:pt x="233" y="28"/>
                      <a:pt x="233" y="28"/>
                      <a:pt x="233" y="28"/>
                    </a:cubicBezTo>
                    <a:cubicBezTo>
                      <a:pt x="233" y="22"/>
                      <a:pt x="229" y="20"/>
                      <a:pt x="224" y="22"/>
                    </a:cubicBezTo>
                    <a:cubicBezTo>
                      <a:pt x="207" y="31"/>
                      <a:pt x="207" y="31"/>
                      <a:pt x="207" y="31"/>
                    </a:cubicBezTo>
                    <a:cubicBezTo>
                      <a:pt x="202" y="34"/>
                      <a:pt x="197" y="35"/>
                      <a:pt x="196" y="35"/>
                    </a:cubicBezTo>
                    <a:cubicBezTo>
                      <a:pt x="194" y="34"/>
                      <a:pt x="190" y="29"/>
                      <a:pt x="188" y="24"/>
                    </a:cubicBezTo>
                    <a:cubicBezTo>
                      <a:pt x="180" y="6"/>
                      <a:pt x="180" y="6"/>
                      <a:pt x="180" y="6"/>
                    </a:cubicBezTo>
                    <a:cubicBezTo>
                      <a:pt x="178" y="1"/>
                      <a:pt x="173" y="0"/>
                      <a:pt x="170" y="4"/>
                    </a:cubicBezTo>
                    <a:cubicBezTo>
                      <a:pt x="157" y="19"/>
                      <a:pt x="157" y="19"/>
                      <a:pt x="157" y="19"/>
                    </a:cubicBezTo>
                    <a:cubicBezTo>
                      <a:pt x="153" y="23"/>
                      <a:pt x="149" y="27"/>
                      <a:pt x="148" y="27"/>
                    </a:cubicBezTo>
                    <a:cubicBezTo>
                      <a:pt x="147" y="27"/>
                      <a:pt x="140" y="24"/>
                      <a:pt x="136" y="20"/>
                    </a:cubicBezTo>
                    <a:cubicBezTo>
                      <a:pt x="122" y="6"/>
                      <a:pt x="122" y="6"/>
                      <a:pt x="122" y="6"/>
                    </a:cubicBezTo>
                    <a:cubicBezTo>
                      <a:pt x="118" y="2"/>
                      <a:pt x="114" y="3"/>
                      <a:pt x="112" y="8"/>
                    </a:cubicBezTo>
                    <a:cubicBezTo>
                      <a:pt x="106" y="27"/>
                      <a:pt x="106" y="27"/>
                      <a:pt x="106" y="27"/>
                    </a:cubicBezTo>
                    <a:cubicBezTo>
                      <a:pt x="104" y="32"/>
                      <a:pt x="102" y="37"/>
                      <a:pt x="101" y="38"/>
                    </a:cubicBezTo>
                    <a:cubicBezTo>
                      <a:pt x="100" y="38"/>
                      <a:pt x="93" y="38"/>
                      <a:pt x="88" y="35"/>
                    </a:cubicBezTo>
                    <a:cubicBezTo>
                      <a:pt x="69" y="28"/>
                      <a:pt x="69" y="28"/>
                      <a:pt x="69" y="28"/>
                    </a:cubicBezTo>
                    <a:cubicBezTo>
                      <a:pt x="64" y="26"/>
                      <a:pt x="60" y="28"/>
                      <a:pt x="61" y="34"/>
                    </a:cubicBezTo>
                    <a:cubicBezTo>
                      <a:pt x="62" y="54"/>
                      <a:pt x="62" y="54"/>
                      <a:pt x="62" y="54"/>
                    </a:cubicBezTo>
                    <a:cubicBezTo>
                      <a:pt x="63" y="59"/>
                      <a:pt x="62" y="65"/>
                      <a:pt x="61" y="66"/>
                    </a:cubicBezTo>
                    <a:cubicBezTo>
                      <a:pt x="61" y="66"/>
                      <a:pt x="54" y="69"/>
                      <a:pt x="48" y="69"/>
                    </a:cubicBezTo>
                    <a:cubicBezTo>
                      <a:pt x="28" y="69"/>
                      <a:pt x="28" y="69"/>
                      <a:pt x="28" y="69"/>
                    </a:cubicBezTo>
                    <a:cubicBezTo>
                      <a:pt x="23" y="69"/>
                      <a:pt x="20" y="73"/>
                      <a:pt x="23" y="78"/>
                    </a:cubicBezTo>
                    <a:cubicBezTo>
                      <a:pt x="32" y="95"/>
                      <a:pt x="32" y="95"/>
                      <a:pt x="32" y="95"/>
                    </a:cubicBezTo>
                    <a:cubicBezTo>
                      <a:pt x="34" y="100"/>
                      <a:pt x="36" y="105"/>
                      <a:pt x="36" y="107"/>
                    </a:cubicBezTo>
                    <a:cubicBezTo>
                      <a:pt x="35" y="108"/>
                      <a:pt x="30" y="112"/>
                      <a:pt x="25" y="114"/>
                    </a:cubicBezTo>
                    <a:cubicBezTo>
                      <a:pt x="6" y="122"/>
                      <a:pt x="6" y="122"/>
                      <a:pt x="6" y="122"/>
                    </a:cubicBezTo>
                    <a:cubicBezTo>
                      <a:pt x="1" y="124"/>
                      <a:pt x="0" y="129"/>
                      <a:pt x="5" y="132"/>
                    </a:cubicBezTo>
                    <a:cubicBezTo>
                      <a:pt x="20" y="145"/>
                      <a:pt x="20" y="145"/>
                      <a:pt x="20" y="145"/>
                    </a:cubicBezTo>
                    <a:cubicBezTo>
                      <a:pt x="24" y="149"/>
                      <a:pt x="27" y="153"/>
                      <a:pt x="27" y="154"/>
                    </a:cubicBezTo>
                    <a:cubicBezTo>
                      <a:pt x="28" y="155"/>
                      <a:pt x="24" y="162"/>
                      <a:pt x="20" y="166"/>
                    </a:cubicBezTo>
                    <a:cubicBezTo>
                      <a:pt x="6" y="180"/>
                      <a:pt x="6" y="180"/>
                      <a:pt x="6" y="180"/>
                    </a:cubicBezTo>
                    <a:cubicBezTo>
                      <a:pt x="2" y="184"/>
                      <a:pt x="4" y="188"/>
                      <a:pt x="9" y="190"/>
                    </a:cubicBezTo>
                    <a:cubicBezTo>
                      <a:pt x="28" y="196"/>
                      <a:pt x="28" y="196"/>
                      <a:pt x="28" y="196"/>
                    </a:cubicBezTo>
                    <a:cubicBezTo>
                      <a:pt x="33" y="198"/>
                      <a:pt x="38" y="200"/>
                      <a:pt x="38" y="201"/>
                    </a:cubicBezTo>
                    <a:cubicBezTo>
                      <a:pt x="39" y="202"/>
                      <a:pt x="38" y="209"/>
                      <a:pt x="36" y="214"/>
                    </a:cubicBezTo>
                    <a:cubicBezTo>
                      <a:pt x="28" y="233"/>
                      <a:pt x="28" y="233"/>
                      <a:pt x="28" y="233"/>
                    </a:cubicBezTo>
                    <a:cubicBezTo>
                      <a:pt x="26" y="238"/>
                      <a:pt x="29" y="242"/>
                      <a:pt x="35" y="241"/>
                    </a:cubicBezTo>
                    <a:cubicBezTo>
                      <a:pt x="54" y="240"/>
                      <a:pt x="54" y="240"/>
                      <a:pt x="54" y="240"/>
                    </a:cubicBezTo>
                    <a:cubicBezTo>
                      <a:pt x="60" y="240"/>
                      <a:pt x="65" y="240"/>
                      <a:pt x="66" y="241"/>
                    </a:cubicBezTo>
                    <a:cubicBezTo>
                      <a:pt x="67" y="242"/>
                      <a:pt x="69" y="248"/>
                      <a:pt x="69" y="254"/>
                    </a:cubicBezTo>
                    <a:cubicBezTo>
                      <a:pt x="69" y="274"/>
                      <a:pt x="69" y="274"/>
                      <a:pt x="69" y="274"/>
                    </a:cubicBezTo>
                    <a:cubicBezTo>
                      <a:pt x="69" y="279"/>
                      <a:pt x="73" y="282"/>
                      <a:pt x="78" y="279"/>
                    </a:cubicBezTo>
                    <a:cubicBezTo>
                      <a:pt x="96" y="270"/>
                      <a:pt x="96" y="270"/>
                      <a:pt x="96" y="270"/>
                    </a:cubicBezTo>
                    <a:cubicBezTo>
                      <a:pt x="101" y="268"/>
                      <a:pt x="106" y="266"/>
                      <a:pt x="107" y="266"/>
                    </a:cubicBezTo>
                    <a:cubicBezTo>
                      <a:pt x="108" y="267"/>
                      <a:pt x="113" y="272"/>
                      <a:pt x="115" y="277"/>
                    </a:cubicBezTo>
                    <a:cubicBezTo>
                      <a:pt x="123" y="296"/>
                      <a:pt x="123" y="296"/>
                      <a:pt x="123" y="296"/>
                    </a:cubicBezTo>
                    <a:cubicBezTo>
                      <a:pt x="125" y="301"/>
                      <a:pt x="129" y="302"/>
                      <a:pt x="133" y="297"/>
                    </a:cubicBezTo>
                    <a:cubicBezTo>
                      <a:pt x="146" y="282"/>
                      <a:pt x="146" y="282"/>
                      <a:pt x="146" y="282"/>
                    </a:cubicBezTo>
                    <a:cubicBezTo>
                      <a:pt x="150" y="278"/>
                      <a:pt x="154" y="275"/>
                      <a:pt x="155" y="275"/>
                    </a:cubicBezTo>
                    <a:cubicBezTo>
                      <a:pt x="156" y="275"/>
                      <a:pt x="162" y="278"/>
                      <a:pt x="166" y="282"/>
                    </a:cubicBezTo>
                    <a:cubicBezTo>
                      <a:pt x="180" y="296"/>
                      <a:pt x="180" y="296"/>
                      <a:pt x="180" y="296"/>
                    </a:cubicBezTo>
                    <a:cubicBezTo>
                      <a:pt x="184" y="300"/>
                      <a:pt x="189" y="298"/>
                      <a:pt x="191" y="293"/>
                    </a:cubicBezTo>
                    <a:cubicBezTo>
                      <a:pt x="197" y="274"/>
                      <a:pt x="197" y="274"/>
                      <a:pt x="197" y="274"/>
                    </a:cubicBezTo>
                    <a:cubicBezTo>
                      <a:pt x="199" y="269"/>
                      <a:pt x="201" y="264"/>
                      <a:pt x="202" y="264"/>
                    </a:cubicBezTo>
                    <a:cubicBezTo>
                      <a:pt x="203" y="263"/>
                      <a:pt x="210" y="264"/>
                      <a:pt x="215" y="266"/>
                    </a:cubicBezTo>
                    <a:cubicBezTo>
                      <a:pt x="233" y="274"/>
                      <a:pt x="233" y="274"/>
                      <a:pt x="233" y="274"/>
                    </a:cubicBezTo>
                    <a:cubicBezTo>
                      <a:pt x="239" y="276"/>
                      <a:pt x="243" y="273"/>
                      <a:pt x="242" y="267"/>
                    </a:cubicBezTo>
                    <a:cubicBezTo>
                      <a:pt x="241" y="248"/>
                      <a:pt x="241" y="248"/>
                      <a:pt x="241" y="248"/>
                    </a:cubicBezTo>
                    <a:cubicBezTo>
                      <a:pt x="240" y="242"/>
                      <a:pt x="241" y="237"/>
                      <a:pt x="241" y="236"/>
                    </a:cubicBezTo>
                    <a:cubicBezTo>
                      <a:pt x="242" y="235"/>
                      <a:pt x="249" y="233"/>
                      <a:pt x="255" y="233"/>
                    </a:cubicBezTo>
                    <a:cubicBezTo>
                      <a:pt x="274" y="233"/>
                      <a:pt x="274" y="233"/>
                      <a:pt x="274" y="233"/>
                    </a:cubicBezTo>
                    <a:cubicBezTo>
                      <a:pt x="280" y="233"/>
                      <a:pt x="283" y="229"/>
                      <a:pt x="280" y="224"/>
                    </a:cubicBezTo>
                    <a:cubicBezTo>
                      <a:pt x="271" y="206"/>
                      <a:pt x="271" y="206"/>
                      <a:pt x="271" y="206"/>
                    </a:cubicBezTo>
                    <a:cubicBezTo>
                      <a:pt x="268" y="201"/>
                      <a:pt x="267" y="196"/>
                      <a:pt x="267" y="195"/>
                    </a:cubicBezTo>
                    <a:cubicBezTo>
                      <a:pt x="268" y="194"/>
                      <a:pt x="273" y="189"/>
                      <a:pt x="278" y="187"/>
                    </a:cubicBezTo>
                    <a:cubicBezTo>
                      <a:pt x="296" y="180"/>
                      <a:pt x="296" y="180"/>
                      <a:pt x="296" y="180"/>
                    </a:cubicBezTo>
                    <a:cubicBezTo>
                      <a:pt x="302" y="177"/>
                      <a:pt x="302" y="173"/>
                      <a:pt x="298" y="169"/>
                    </a:cubicBezTo>
                    <a:cubicBezTo>
                      <a:pt x="283" y="156"/>
                      <a:pt x="283" y="156"/>
                      <a:pt x="283" y="156"/>
                    </a:cubicBezTo>
                    <a:cubicBezTo>
                      <a:pt x="279" y="152"/>
                      <a:pt x="275" y="148"/>
                      <a:pt x="275" y="147"/>
                    </a:cubicBezTo>
                    <a:cubicBezTo>
                      <a:pt x="275" y="146"/>
                      <a:pt x="278" y="140"/>
                      <a:pt x="282" y="136"/>
                    </a:cubicBezTo>
                    <a:cubicBezTo>
                      <a:pt x="296" y="122"/>
                      <a:pt x="296" y="122"/>
                      <a:pt x="296" y="122"/>
                    </a:cubicBezTo>
                    <a:cubicBezTo>
                      <a:pt x="300" y="118"/>
                      <a:pt x="299" y="113"/>
                      <a:pt x="294" y="111"/>
                    </a:cubicBezTo>
                    <a:lnTo>
                      <a:pt x="275" y="105"/>
                    </a:lnTo>
                    <a:close/>
                    <a:moveTo>
                      <a:pt x="147" y="176"/>
                    </a:moveTo>
                    <a:cubicBezTo>
                      <a:pt x="133" y="174"/>
                      <a:pt x="123" y="161"/>
                      <a:pt x="126" y="147"/>
                    </a:cubicBezTo>
                    <a:cubicBezTo>
                      <a:pt x="128" y="132"/>
                      <a:pt x="141" y="123"/>
                      <a:pt x="156" y="125"/>
                    </a:cubicBezTo>
                    <a:cubicBezTo>
                      <a:pt x="170" y="127"/>
                      <a:pt x="179" y="141"/>
                      <a:pt x="177" y="155"/>
                    </a:cubicBezTo>
                    <a:cubicBezTo>
                      <a:pt x="175" y="169"/>
                      <a:pt x="161" y="179"/>
                      <a:pt x="147" y="176"/>
                    </a:cubicBezTo>
                    <a:close/>
                  </a:path>
                </a:pathLst>
              </a:custGeom>
              <a:solidFill>
                <a:srgbClr val="B4009E"/>
              </a:solid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endParaRPr>
              </a:p>
            </p:txBody>
          </p:sp>
          <p:sp>
            <p:nvSpPr>
              <p:cNvPr id="25" name="Freeform 7"/>
              <p:cNvSpPr>
                <a:spLocks noEditPoints="1"/>
              </p:cNvSpPr>
              <p:nvPr userDrawn="1"/>
            </p:nvSpPr>
            <p:spPr bwMode="auto">
              <a:xfrm>
                <a:off x="11022013" y="8059738"/>
                <a:ext cx="1547812" cy="1550988"/>
              </a:xfrm>
              <a:custGeom>
                <a:avLst/>
                <a:gdLst>
                  <a:gd name="T0" fmla="*/ 434 w 441"/>
                  <a:gd name="T1" fmla="*/ 201 h 441"/>
                  <a:gd name="T2" fmla="*/ 425 w 441"/>
                  <a:gd name="T3" fmla="*/ 156 h 441"/>
                  <a:gd name="T4" fmla="*/ 410 w 441"/>
                  <a:gd name="T5" fmla="*/ 120 h 441"/>
                  <a:gd name="T6" fmla="*/ 385 w 441"/>
                  <a:gd name="T7" fmla="*/ 84 h 441"/>
                  <a:gd name="T8" fmla="*/ 357 w 441"/>
                  <a:gd name="T9" fmla="*/ 56 h 441"/>
                  <a:gd name="T10" fmla="*/ 320 w 441"/>
                  <a:gd name="T11" fmla="*/ 30 h 441"/>
                  <a:gd name="T12" fmla="*/ 283 w 441"/>
                  <a:gd name="T13" fmla="*/ 16 h 441"/>
                  <a:gd name="T14" fmla="*/ 240 w 441"/>
                  <a:gd name="T15" fmla="*/ 7 h 441"/>
                  <a:gd name="T16" fmla="*/ 201 w 441"/>
                  <a:gd name="T17" fmla="*/ 7 h 441"/>
                  <a:gd name="T18" fmla="*/ 156 w 441"/>
                  <a:gd name="T19" fmla="*/ 16 h 441"/>
                  <a:gd name="T20" fmla="*/ 120 w 441"/>
                  <a:gd name="T21" fmla="*/ 31 h 441"/>
                  <a:gd name="T22" fmla="*/ 84 w 441"/>
                  <a:gd name="T23" fmla="*/ 56 h 441"/>
                  <a:gd name="T24" fmla="*/ 56 w 441"/>
                  <a:gd name="T25" fmla="*/ 84 h 441"/>
                  <a:gd name="T26" fmla="*/ 31 w 441"/>
                  <a:gd name="T27" fmla="*/ 122 h 441"/>
                  <a:gd name="T28" fmla="*/ 16 w 441"/>
                  <a:gd name="T29" fmla="*/ 158 h 441"/>
                  <a:gd name="T30" fmla="*/ 7 w 441"/>
                  <a:gd name="T31" fmla="*/ 201 h 441"/>
                  <a:gd name="T32" fmla="*/ 7 w 441"/>
                  <a:gd name="T33" fmla="*/ 240 h 441"/>
                  <a:gd name="T34" fmla="*/ 16 w 441"/>
                  <a:gd name="T35" fmla="*/ 285 h 441"/>
                  <a:gd name="T36" fmla="*/ 32 w 441"/>
                  <a:gd name="T37" fmla="*/ 321 h 441"/>
                  <a:gd name="T38" fmla="*/ 56 w 441"/>
                  <a:gd name="T39" fmla="*/ 357 h 441"/>
                  <a:gd name="T40" fmla="*/ 84 w 441"/>
                  <a:gd name="T41" fmla="*/ 385 h 441"/>
                  <a:gd name="T42" fmla="*/ 122 w 441"/>
                  <a:gd name="T43" fmla="*/ 411 h 441"/>
                  <a:gd name="T44" fmla="*/ 158 w 441"/>
                  <a:gd name="T45" fmla="*/ 425 h 441"/>
                  <a:gd name="T46" fmla="*/ 201 w 441"/>
                  <a:gd name="T47" fmla="*/ 434 h 441"/>
                  <a:gd name="T48" fmla="*/ 240 w 441"/>
                  <a:gd name="T49" fmla="*/ 434 h 441"/>
                  <a:gd name="T50" fmla="*/ 285 w 441"/>
                  <a:gd name="T51" fmla="*/ 425 h 441"/>
                  <a:gd name="T52" fmla="*/ 321 w 441"/>
                  <a:gd name="T53" fmla="*/ 410 h 441"/>
                  <a:gd name="T54" fmla="*/ 357 w 441"/>
                  <a:gd name="T55" fmla="*/ 385 h 441"/>
                  <a:gd name="T56" fmla="*/ 385 w 441"/>
                  <a:gd name="T57" fmla="*/ 357 h 441"/>
                  <a:gd name="T58" fmla="*/ 411 w 441"/>
                  <a:gd name="T59" fmla="*/ 319 h 441"/>
                  <a:gd name="T60" fmla="*/ 426 w 441"/>
                  <a:gd name="T61" fmla="*/ 283 h 441"/>
                  <a:gd name="T62" fmla="*/ 434 w 441"/>
                  <a:gd name="T63" fmla="*/ 240 h 441"/>
                  <a:gd name="T64" fmla="*/ 356 w 441"/>
                  <a:gd name="T65" fmla="*/ 256 h 441"/>
                  <a:gd name="T66" fmla="*/ 284 w 441"/>
                  <a:gd name="T67" fmla="*/ 213 h 441"/>
                  <a:gd name="T68" fmla="*/ 361 w 441"/>
                  <a:gd name="T69" fmla="*/ 220 h 441"/>
                  <a:gd name="T70" fmla="*/ 275 w 441"/>
                  <a:gd name="T71" fmla="*/ 335 h 441"/>
                  <a:gd name="T72" fmla="*/ 335 w 441"/>
                  <a:gd name="T73" fmla="*/ 276 h 441"/>
                  <a:gd name="T74" fmla="*/ 178 w 441"/>
                  <a:gd name="T75" fmla="*/ 341 h 441"/>
                  <a:gd name="T76" fmla="*/ 263 w 441"/>
                  <a:gd name="T77" fmla="*/ 341 h 441"/>
                  <a:gd name="T78" fmla="*/ 185 w 441"/>
                  <a:gd name="T79" fmla="*/ 358 h 441"/>
                  <a:gd name="T80" fmla="*/ 186 w 441"/>
                  <a:gd name="T81" fmla="*/ 220 h 441"/>
                  <a:gd name="T82" fmla="*/ 221 w 441"/>
                  <a:gd name="T83" fmla="*/ 255 h 441"/>
                  <a:gd name="T84" fmla="*/ 106 w 441"/>
                  <a:gd name="T85" fmla="*/ 277 h 441"/>
                  <a:gd name="T86" fmla="*/ 165 w 441"/>
                  <a:gd name="T87" fmla="*/ 337 h 441"/>
                  <a:gd name="T88" fmla="*/ 100 w 441"/>
                  <a:gd name="T89" fmla="*/ 180 h 441"/>
                  <a:gd name="T90" fmla="*/ 100 w 441"/>
                  <a:gd name="T91" fmla="*/ 264 h 441"/>
                  <a:gd name="T92" fmla="*/ 83 w 441"/>
                  <a:gd name="T93" fmla="*/ 187 h 441"/>
                  <a:gd name="T94" fmla="*/ 148 w 441"/>
                  <a:gd name="T95" fmla="*/ 100 h 441"/>
                  <a:gd name="T96" fmla="*/ 168 w 441"/>
                  <a:gd name="T97" fmla="*/ 182 h 441"/>
                  <a:gd name="T98" fmla="*/ 119 w 441"/>
                  <a:gd name="T99" fmla="*/ 122 h 441"/>
                  <a:gd name="T100" fmla="*/ 211 w 441"/>
                  <a:gd name="T101" fmla="*/ 157 h 441"/>
                  <a:gd name="T102" fmla="*/ 219 w 441"/>
                  <a:gd name="T103" fmla="*/ 80 h 441"/>
                  <a:gd name="T104" fmla="*/ 319 w 441"/>
                  <a:gd name="T105" fmla="*/ 121 h 441"/>
                  <a:gd name="T106" fmla="*/ 270 w 441"/>
                  <a:gd name="T107" fmla="*/ 181 h 441"/>
                  <a:gd name="T108" fmla="*/ 290 w 441"/>
                  <a:gd name="T109" fmla="*/ 9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1" h="441">
                    <a:moveTo>
                      <a:pt x="441" y="232"/>
                    </a:moveTo>
                    <a:cubicBezTo>
                      <a:pt x="441" y="209"/>
                      <a:pt x="441" y="209"/>
                      <a:pt x="441" y="209"/>
                    </a:cubicBezTo>
                    <a:cubicBezTo>
                      <a:pt x="441" y="205"/>
                      <a:pt x="438" y="201"/>
                      <a:pt x="434" y="201"/>
                    </a:cubicBezTo>
                    <a:cubicBezTo>
                      <a:pt x="401" y="196"/>
                      <a:pt x="401" y="196"/>
                      <a:pt x="401" y="196"/>
                    </a:cubicBezTo>
                    <a:cubicBezTo>
                      <a:pt x="400" y="188"/>
                      <a:pt x="398" y="181"/>
                      <a:pt x="396" y="173"/>
                    </a:cubicBezTo>
                    <a:cubicBezTo>
                      <a:pt x="425" y="156"/>
                      <a:pt x="425" y="156"/>
                      <a:pt x="425" y="156"/>
                    </a:cubicBezTo>
                    <a:cubicBezTo>
                      <a:pt x="428" y="154"/>
                      <a:pt x="430" y="149"/>
                      <a:pt x="428" y="145"/>
                    </a:cubicBezTo>
                    <a:cubicBezTo>
                      <a:pt x="420" y="125"/>
                      <a:pt x="420" y="125"/>
                      <a:pt x="420" y="125"/>
                    </a:cubicBezTo>
                    <a:cubicBezTo>
                      <a:pt x="418" y="121"/>
                      <a:pt x="414" y="119"/>
                      <a:pt x="410" y="120"/>
                    </a:cubicBezTo>
                    <a:cubicBezTo>
                      <a:pt x="377" y="128"/>
                      <a:pt x="377" y="128"/>
                      <a:pt x="377" y="128"/>
                    </a:cubicBezTo>
                    <a:cubicBezTo>
                      <a:pt x="374" y="122"/>
                      <a:pt x="370" y="116"/>
                      <a:pt x="365" y="110"/>
                    </a:cubicBezTo>
                    <a:cubicBezTo>
                      <a:pt x="385" y="84"/>
                      <a:pt x="385" y="84"/>
                      <a:pt x="385" y="84"/>
                    </a:cubicBezTo>
                    <a:cubicBezTo>
                      <a:pt x="388" y="80"/>
                      <a:pt x="387" y="75"/>
                      <a:pt x="385" y="72"/>
                    </a:cubicBezTo>
                    <a:cubicBezTo>
                      <a:pt x="369" y="56"/>
                      <a:pt x="369" y="56"/>
                      <a:pt x="369" y="56"/>
                    </a:cubicBezTo>
                    <a:cubicBezTo>
                      <a:pt x="366" y="54"/>
                      <a:pt x="361" y="53"/>
                      <a:pt x="357" y="56"/>
                    </a:cubicBezTo>
                    <a:cubicBezTo>
                      <a:pt x="331" y="76"/>
                      <a:pt x="331" y="76"/>
                      <a:pt x="331" y="76"/>
                    </a:cubicBezTo>
                    <a:cubicBezTo>
                      <a:pt x="325" y="71"/>
                      <a:pt x="318" y="67"/>
                      <a:pt x="311" y="63"/>
                    </a:cubicBezTo>
                    <a:cubicBezTo>
                      <a:pt x="320" y="30"/>
                      <a:pt x="320" y="30"/>
                      <a:pt x="320" y="30"/>
                    </a:cubicBezTo>
                    <a:cubicBezTo>
                      <a:pt x="321" y="26"/>
                      <a:pt x="318" y="22"/>
                      <a:pt x="314" y="20"/>
                    </a:cubicBezTo>
                    <a:cubicBezTo>
                      <a:pt x="294" y="12"/>
                      <a:pt x="294" y="12"/>
                      <a:pt x="294" y="12"/>
                    </a:cubicBezTo>
                    <a:cubicBezTo>
                      <a:pt x="290" y="10"/>
                      <a:pt x="285" y="12"/>
                      <a:pt x="283" y="16"/>
                    </a:cubicBezTo>
                    <a:cubicBezTo>
                      <a:pt x="266" y="44"/>
                      <a:pt x="266" y="44"/>
                      <a:pt x="266" y="44"/>
                    </a:cubicBezTo>
                    <a:cubicBezTo>
                      <a:pt x="259" y="43"/>
                      <a:pt x="252" y="41"/>
                      <a:pt x="245" y="40"/>
                    </a:cubicBezTo>
                    <a:cubicBezTo>
                      <a:pt x="240" y="7"/>
                      <a:pt x="240" y="7"/>
                      <a:pt x="240" y="7"/>
                    </a:cubicBezTo>
                    <a:cubicBezTo>
                      <a:pt x="240" y="3"/>
                      <a:pt x="236" y="0"/>
                      <a:pt x="232" y="0"/>
                    </a:cubicBezTo>
                    <a:cubicBezTo>
                      <a:pt x="209" y="0"/>
                      <a:pt x="209" y="0"/>
                      <a:pt x="209" y="0"/>
                    </a:cubicBezTo>
                    <a:cubicBezTo>
                      <a:pt x="205" y="0"/>
                      <a:pt x="201" y="3"/>
                      <a:pt x="201" y="7"/>
                    </a:cubicBezTo>
                    <a:cubicBezTo>
                      <a:pt x="196" y="40"/>
                      <a:pt x="196" y="40"/>
                      <a:pt x="196" y="40"/>
                    </a:cubicBezTo>
                    <a:cubicBezTo>
                      <a:pt x="188" y="41"/>
                      <a:pt x="181" y="43"/>
                      <a:pt x="173" y="45"/>
                    </a:cubicBezTo>
                    <a:cubicBezTo>
                      <a:pt x="156" y="16"/>
                      <a:pt x="156" y="16"/>
                      <a:pt x="156" y="16"/>
                    </a:cubicBezTo>
                    <a:cubicBezTo>
                      <a:pt x="154" y="13"/>
                      <a:pt x="149" y="11"/>
                      <a:pt x="145" y="13"/>
                    </a:cubicBezTo>
                    <a:cubicBezTo>
                      <a:pt x="125" y="21"/>
                      <a:pt x="125" y="21"/>
                      <a:pt x="125" y="21"/>
                    </a:cubicBezTo>
                    <a:cubicBezTo>
                      <a:pt x="121" y="23"/>
                      <a:pt x="119" y="27"/>
                      <a:pt x="120" y="31"/>
                    </a:cubicBezTo>
                    <a:cubicBezTo>
                      <a:pt x="128" y="64"/>
                      <a:pt x="128" y="64"/>
                      <a:pt x="128" y="64"/>
                    </a:cubicBezTo>
                    <a:cubicBezTo>
                      <a:pt x="122" y="67"/>
                      <a:pt x="116" y="71"/>
                      <a:pt x="111" y="76"/>
                    </a:cubicBezTo>
                    <a:cubicBezTo>
                      <a:pt x="84" y="56"/>
                      <a:pt x="84" y="56"/>
                      <a:pt x="84" y="56"/>
                    </a:cubicBezTo>
                    <a:cubicBezTo>
                      <a:pt x="80" y="53"/>
                      <a:pt x="75" y="54"/>
                      <a:pt x="72" y="56"/>
                    </a:cubicBezTo>
                    <a:cubicBezTo>
                      <a:pt x="57" y="72"/>
                      <a:pt x="57" y="72"/>
                      <a:pt x="57" y="72"/>
                    </a:cubicBezTo>
                    <a:cubicBezTo>
                      <a:pt x="54" y="75"/>
                      <a:pt x="53" y="80"/>
                      <a:pt x="56" y="84"/>
                    </a:cubicBezTo>
                    <a:cubicBezTo>
                      <a:pt x="76" y="110"/>
                      <a:pt x="76" y="110"/>
                      <a:pt x="76" y="110"/>
                    </a:cubicBezTo>
                    <a:cubicBezTo>
                      <a:pt x="71" y="117"/>
                      <a:pt x="67" y="123"/>
                      <a:pt x="63" y="130"/>
                    </a:cubicBezTo>
                    <a:cubicBezTo>
                      <a:pt x="31" y="122"/>
                      <a:pt x="31" y="122"/>
                      <a:pt x="31" y="122"/>
                    </a:cubicBezTo>
                    <a:cubicBezTo>
                      <a:pt x="27" y="121"/>
                      <a:pt x="22" y="123"/>
                      <a:pt x="20" y="127"/>
                    </a:cubicBezTo>
                    <a:cubicBezTo>
                      <a:pt x="12" y="147"/>
                      <a:pt x="12" y="147"/>
                      <a:pt x="12" y="147"/>
                    </a:cubicBezTo>
                    <a:cubicBezTo>
                      <a:pt x="10" y="151"/>
                      <a:pt x="12" y="156"/>
                      <a:pt x="16" y="158"/>
                    </a:cubicBezTo>
                    <a:cubicBezTo>
                      <a:pt x="45" y="175"/>
                      <a:pt x="45" y="175"/>
                      <a:pt x="45" y="175"/>
                    </a:cubicBezTo>
                    <a:cubicBezTo>
                      <a:pt x="43" y="182"/>
                      <a:pt x="41" y="189"/>
                      <a:pt x="40" y="196"/>
                    </a:cubicBezTo>
                    <a:cubicBezTo>
                      <a:pt x="7" y="201"/>
                      <a:pt x="7" y="201"/>
                      <a:pt x="7" y="201"/>
                    </a:cubicBezTo>
                    <a:cubicBezTo>
                      <a:pt x="3" y="201"/>
                      <a:pt x="0" y="205"/>
                      <a:pt x="0" y="209"/>
                    </a:cubicBezTo>
                    <a:cubicBezTo>
                      <a:pt x="0" y="232"/>
                      <a:pt x="0" y="232"/>
                      <a:pt x="0" y="232"/>
                    </a:cubicBezTo>
                    <a:cubicBezTo>
                      <a:pt x="0" y="236"/>
                      <a:pt x="3" y="240"/>
                      <a:pt x="7" y="240"/>
                    </a:cubicBezTo>
                    <a:cubicBezTo>
                      <a:pt x="40" y="245"/>
                      <a:pt x="40" y="245"/>
                      <a:pt x="40" y="245"/>
                    </a:cubicBezTo>
                    <a:cubicBezTo>
                      <a:pt x="42" y="253"/>
                      <a:pt x="43" y="260"/>
                      <a:pt x="45" y="268"/>
                    </a:cubicBezTo>
                    <a:cubicBezTo>
                      <a:pt x="16" y="285"/>
                      <a:pt x="16" y="285"/>
                      <a:pt x="16" y="285"/>
                    </a:cubicBezTo>
                    <a:cubicBezTo>
                      <a:pt x="13" y="287"/>
                      <a:pt x="11" y="292"/>
                      <a:pt x="13" y="296"/>
                    </a:cubicBezTo>
                    <a:cubicBezTo>
                      <a:pt x="21" y="316"/>
                      <a:pt x="21" y="316"/>
                      <a:pt x="21" y="316"/>
                    </a:cubicBezTo>
                    <a:cubicBezTo>
                      <a:pt x="23" y="320"/>
                      <a:pt x="28" y="322"/>
                      <a:pt x="32" y="321"/>
                    </a:cubicBezTo>
                    <a:cubicBezTo>
                      <a:pt x="64" y="313"/>
                      <a:pt x="64" y="313"/>
                      <a:pt x="64" y="313"/>
                    </a:cubicBezTo>
                    <a:cubicBezTo>
                      <a:pt x="68" y="319"/>
                      <a:pt x="72" y="325"/>
                      <a:pt x="76" y="331"/>
                    </a:cubicBezTo>
                    <a:cubicBezTo>
                      <a:pt x="56" y="357"/>
                      <a:pt x="56" y="357"/>
                      <a:pt x="56" y="357"/>
                    </a:cubicBezTo>
                    <a:cubicBezTo>
                      <a:pt x="53" y="361"/>
                      <a:pt x="54" y="366"/>
                      <a:pt x="57" y="369"/>
                    </a:cubicBezTo>
                    <a:cubicBezTo>
                      <a:pt x="72" y="384"/>
                      <a:pt x="72" y="384"/>
                      <a:pt x="72" y="384"/>
                    </a:cubicBezTo>
                    <a:cubicBezTo>
                      <a:pt x="75" y="387"/>
                      <a:pt x="80" y="388"/>
                      <a:pt x="84" y="385"/>
                    </a:cubicBezTo>
                    <a:cubicBezTo>
                      <a:pt x="111" y="365"/>
                      <a:pt x="111" y="365"/>
                      <a:pt x="111" y="365"/>
                    </a:cubicBezTo>
                    <a:cubicBezTo>
                      <a:pt x="117" y="370"/>
                      <a:pt x="123" y="374"/>
                      <a:pt x="130" y="378"/>
                    </a:cubicBezTo>
                    <a:cubicBezTo>
                      <a:pt x="122" y="411"/>
                      <a:pt x="122" y="411"/>
                      <a:pt x="122" y="411"/>
                    </a:cubicBezTo>
                    <a:cubicBezTo>
                      <a:pt x="121" y="415"/>
                      <a:pt x="123" y="419"/>
                      <a:pt x="127" y="421"/>
                    </a:cubicBezTo>
                    <a:cubicBezTo>
                      <a:pt x="147" y="429"/>
                      <a:pt x="147" y="429"/>
                      <a:pt x="147" y="429"/>
                    </a:cubicBezTo>
                    <a:cubicBezTo>
                      <a:pt x="151" y="431"/>
                      <a:pt x="156" y="429"/>
                      <a:pt x="158" y="425"/>
                    </a:cubicBezTo>
                    <a:cubicBezTo>
                      <a:pt x="175" y="397"/>
                      <a:pt x="175" y="397"/>
                      <a:pt x="175" y="397"/>
                    </a:cubicBezTo>
                    <a:cubicBezTo>
                      <a:pt x="182" y="398"/>
                      <a:pt x="189" y="400"/>
                      <a:pt x="196" y="401"/>
                    </a:cubicBezTo>
                    <a:cubicBezTo>
                      <a:pt x="201" y="434"/>
                      <a:pt x="201" y="434"/>
                      <a:pt x="201" y="434"/>
                    </a:cubicBezTo>
                    <a:cubicBezTo>
                      <a:pt x="201" y="438"/>
                      <a:pt x="205" y="441"/>
                      <a:pt x="209" y="441"/>
                    </a:cubicBezTo>
                    <a:cubicBezTo>
                      <a:pt x="232" y="441"/>
                      <a:pt x="232" y="441"/>
                      <a:pt x="232" y="441"/>
                    </a:cubicBezTo>
                    <a:cubicBezTo>
                      <a:pt x="236" y="441"/>
                      <a:pt x="240" y="438"/>
                      <a:pt x="240" y="434"/>
                    </a:cubicBezTo>
                    <a:cubicBezTo>
                      <a:pt x="245" y="401"/>
                      <a:pt x="245" y="401"/>
                      <a:pt x="245" y="401"/>
                    </a:cubicBezTo>
                    <a:cubicBezTo>
                      <a:pt x="253" y="400"/>
                      <a:pt x="260" y="398"/>
                      <a:pt x="268" y="396"/>
                    </a:cubicBezTo>
                    <a:cubicBezTo>
                      <a:pt x="285" y="425"/>
                      <a:pt x="285" y="425"/>
                      <a:pt x="285" y="425"/>
                    </a:cubicBezTo>
                    <a:cubicBezTo>
                      <a:pt x="287" y="428"/>
                      <a:pt x="292" y="430"/>
                      <a:pt x="296" y="428"/>
                    </a:cubicBezTo>
                    <a:cubicBezTo>
                      <a:pt x="316" y="420"/>
                      <a:pt x="316" y="420"/>
                      <a:pt x="316" y="420"/>
                    </a:cubicBezTo>
                    <a:cubicBezTo>
                      <a:pt x="320" y="418"/>
                      <a:pt x="322" y="414"/>
                      <a:pt x="321" y="410"/>
                    </a:cubicBezTo>
                    <a:cubicBezTo>
                      <a:pt x="313" y="377"/>
                      <a:pt x="313" y="377"/>
                      <a:pt x="313" y="377"/>
                    </a:cubicBezTo>
                    <a:cubicBezTo>
                      <a:pt x="319" y="373"/>
                      <a:pt x="325" y="369"/>
                      <a:pt x="331" y="365"/>
                    </a:cubicBezTo>
                    <a:cubicBezTo>
                      <a:pt x="357" y="385"/>
                      <a:pt x="357" y="385"/>
                      <a:pt x="357" y="385"/>
                    </a:cubicBezTo>
                    <a:cubicBezTo>
                      <a:pt x="361" y="388"/>
                      <a:pt x="366" y="387"/>
                      <a:pt x="369" y="384"/>
                    </a:cubicBezTo>
                    <a:cubicBezTo>
                      <a:pt x="385" y="369"/>
                      <a:pt x="385" y="369"/>
                      <a:pt x="385" y="369"/>
                    </a:cubicBezTo>
                    <a:cubicBezTo>
                      <a:pt x="387" y="366"/>
                      <a:pt x="388" y="361"/>
                      <a:pt x="385" y="357"/>
                    </a:cubicBezTo>
                    <a:cubicBezTo>
                      <a:pt x="365" y="331"/>
                      <a:pt x="365" y="331"/>
                      <a:pt x="365" y="331"/>
                    </a:cubicBezTo>
                    <a:cubicBezTo>
                      <a:pt x="370" y="324"/>
                      <a:pt x="374" y="318"/>
                      <a:pt x="378" y="311"/>
                    </a:cubicBezTo>
                    <a:cubicBezTo>
                      <a:pt x="411" y="319"/>
                      <a:pt x="411" y="319"/>
                      <a:pt x="411" y="319"/>
                    </a:cubicBezTo>
                    <a:cubicBezTo>
                      <a:pt x="415" y="320"/>
                      <a:pt x="419" y="318"/>
                      <a:pt x="421" y="314"/>
                    </a:cubicBezTo>
                    <a:cubicBezTo>
                      <a:pt x="429" y="294"/>
                      <a:pt x="429" y="294"/>
                      <a:pt x="429" y="294"/>
                    </a:cubicBezTo>
                    <a:cubicBezTo>
                      <a:pt x="431" y="290"/>
                      <a:pt x="429" y="285"/>
                      <a:pt x="426" y="283"/>
                    </a:cubicBezTo>
                    <a:cubicBezTo>
                      <a:pt x="397" y="266"/>
                      <a:pt x="397" y="266"/>
                      <a:pt x="397" y="266"/>
                    </a:cubicBezTo>
                    <a:cubicBezTo>
                      <a:pt x="398" y="259"/>
                      <a:pt x="400" y="252"/>
                      <a:pt x="401" y="245"/>
                    </a:cubicBezTo>
                    <a:cubicBezTo>
                      <a:pt x="434" y="240"/>
                      <a:pt x="434" y="240"/>
                      <a:pt x="434" y="240"/>
                    </a:cubicBezTo>
                    <a:cubicBezTo>
                      <a:pt x="438" y="240"/>
                      <a:pt x="441" y="236"/>
                      <a:pt x="441" y="232"/>
                    </a:cubicBezTo>
                    <a:close/>
                    <a:moveTo>
                      <a:pt x="361" y="220"/>
                    </a:moveTo>
                    <a:cubicBezTo>
                      <a:pt x="361" y="238"/>
                      <a:pt x="356" y="256"/>
                      <a:pt x="356" y="256"/>
                    </a:cubicBezTo>
                    <a:cubicBezTo>
                      <a:pt x="354" y="264"/>
                      <a:pt x="346" y="267"/>
                      <a:pt x="339" y="263"/>
                    </a:cubicBezTo>
                    <a:cubicBezTo>
                      <a:pt x="284" y="228"/>
                      <a:pt x="284" y="228"/>
                      <a:pt x="284" y="228"/>
                    </a:cubicBezTo>
                    <a:cubicBezTo>
                      <a:pt x="277" y="224"/>
                      <a:pt x="277" y="217"/>
                      <a:pt x="284" y="213"/>
                    </a:cubicBezTo>
                    <a:cubicBezTo>
                      <a:pt x="339" y="178"/>
                      <a:pt x="339" y="178"/>
                      <a:pt x="339" y="178"/>
                    </a:cubicBezTo>
                    <a:cubicBezTo>
                      <a:pt x="346" y="174"/>
                      <a:pt x="354" y="177"/>
                      <a:pt x="356" y="185"/>
                    </a:cubicBezTo>
                    <a:cubicBezTo>
                      <a:pt x="356" y="185"/>
                      <a:pt x="361" y="203"/>
                      <a:pt x="361" y="220"/>
                    </a:cubicBezTo>
                    <a:close/>
                    <a:moveTo>
                      <a:pt x="321" y="321"/>
                    </a:moveTo>
                    <a:cubicBezTo>
                      <a:pt x="308" y="333"/>
                      <a:pt x="292" y="343"/>
                      <a:pt x="292" y="343"/>
                    </a:cubicBezTo>
                    <a:cubicBezTo>
                      <a:pt x="285" y="347"/>
                      <a:pt x="277" y="343"/>
                      <a:pt x="275" y="335"/>
                    </a:cubicBezTo>
                    <a:cubicBezTo>
                      <a:pt x="260" y="272"/>
                      <a:pt x="260" y="272"/>
                      <a:pt x="260" y="272"/>
                    </a:cubicBezTo>
                    <a:cubicBezTo>
                      <a:pt x="258" y="264"/>
                      <a:pt x="263" y="259"/>
                      <a:pt x="271" y="260"/>
                    </a:cubicBezTo>
                    <a:cubicBezTo>
                      <a:pt x="335" y="276"/>
                      <a:pt x="335" y="276"/>
                      <a:pt x="335" y="276"/>
                    </a:cubicBezTo>
                    <a:cubicBezTo>
                      <a:pt x="343" y="278"/>
                      <a:pt x="346" y="285"/>
                      <a:pt x="342" y="292"/>
                    </a:cubicBezTo>
                    <a:cubicBezTo>
                      <a:pt x="342" y="292"/>
                      <a:pt x="333" y="309"/>
                      <a:pt x="321" y="321"/>
                    </a:cubicBezTo>
                    <a:close/>
                    <a:moveTo>
                      <a:pt x="178" y="341"/>
                    </a:moveTo>
                    <a:cubicBezTo>
                      <a:pt x="213" y="285"/>
                      <a:pt x="213" y="285"/>
                      <a:pt x="213" y="285"/>
                    </a:cubicBezTo>
                    <a:cubicBezTo>
                      <a:pt x="217" y="278"/>
                      <a:pt x="224" y="278"/>
                      <a:pt x="228" y="285"/>
                    </a:cubicBezTo>
                    <a:cubicBezTo>
                      <a:pt x="263" y="341"/>
                      <a:pt x="263" y="341"/>
                      <a:pt x="263" y="341"/>
                    </a:cubicBezTo>
                    <a:cubicBezTo>
                      <a:pt x="267" y="348"/>
                      <a:pt x="264" y="356"/>
                      <a:pt x="256" y="358"/>
                    </a:cubicBezTo>
                    <a:cubicBezTo>
                      <a:pt x="256" y="358"/>
                      <a:pt x="238" y="363"/>
                      <a:pt x="221" y="363"/>
                    </a:cubicBezTo>
                    <a:cubicBezTo>
                      <a:pt x="203" y="363"/>
                      <a:pt x="185" y="358"/>
                      <a:pt x="185" y="358"/>
                    </a:cubicBezTo>
                    <a:cubicBezTo>
                      <a:pt x="177" y="356"/>
                      <a:pt x="174" y="348"/>
                      <a:pt x="178" y="341"/>
                    </a:cubicBezTo>
                    <a:close/>
                    <a:moveTo>
                      <a:pt x="221" y="255"/>
                    </a:moveTo>
                    <a:cubicBezTo>
                      <a:pt x="202" y="255"/>
                      <a:pt x="186" y="240"/>
                      <a:pt x="186" y="220"/>
                    </a:cubicBezTo>
                    <a:cubicBezTo>
                      <a:pt x="186" y="201"/>
                      <a:pt x="202" y="186"/>
                      <a:pt x="221" y="186"/>
                    </a:cubicBezTo>
                    <a:cubicBezTo>
                      <a:pt x="240" y="186"/>
                      <a:pt x="255" y="201"/>
                      <a:pt x="255" y="220"/>
                    </a:cubicBezTo>
                    <a:cubicBezTo>
                      <a:pt x="255" y="240"/>
                      <a:pt x="240" y="255"/>
                      <a:pt x="221" y="255"/>
                    </a:cubicBezTo>
                    <a:close/>
                    <a:moveTo>
                      <a:pt x="120" y="322"/>
                    </a:moveTo>
                    <a:cubicBezTo>
                      <a:pt x="108" y="310"/>
                      <a:pt x="99" y="294"/>
                      <a:pt x="99" y="294"/>
                    </a:cubicBezTo>
                    <a:cubicBezTo>
                      <a:pt x="95" y="286"/>
                      <a:pt x="98" y="279"/>
                      <a:pt x="106" y="277"/>
                    </a:cubicBezTo>
                    <a:cubicBezTo>
                      <a:pt x="170" y="262"/>
                      <a:pt x="170" y="262"/>
                      <a:pt x="170" y="262"/>
                    </a:cubicBezTo>
                    <a:cubicBezTo>
                      <a:pt x="178" y="260"/>
                      <a:pt x="182" y="265"/>
                      <a:pt x="181" y="273"/>
                    </a:cubicBezTo>
                    <a:cubicBezTo>
                      <a:pt x="165" y="337"/>
                      <a:pt x="165" y="337"/>
                      <a:pt x="165" y="337"/>
                    </a:cubicBezTo>
                    <a:cubicBezTo>
                      <a:pt x="163" y="345"/>
                      <a:pt x="156" y="348"/>
                      <a:pt x="149" y="344"/>
                    </a:cubicBezTo>
                    <a:cubicBezTo>
                      <a:pt x="149" y="344"/>
                      <a:pt x="133" y="335"/>
                      <a:pt x="120" y="322"/>
                    </a:cubicBezTo>
                    <a:close/>
                    <a:moveTo>
                      <a:pt x="100" y="180"/>
                    </a:moveTo>
                    <a:cubicBezTo>
                      <a:pt x="156" y="215"/>
                      <a:pt x="156" y="215"/>
                      <a:pt x="156" y="215"/>
                    </a:cubicBezTo>
                    <a:cubicBezTo>
                      <a:pt x="163" y="219"/>
                      <a:pt x="163" y="226"/>
                      <a:pt x="156" y="230"/>
                    </a:cubicBezTo>
                    <a:cubicBezTo>
                      <a:pt x="100" y="264"/>
                      <a:pt x="100" y="264"/>
                      <a:pt x="100" y="264"/>
                    </a:cubicBezTo>
                    <a:cubicBezTo>
                      <a:pt x="93" y="269"/>
                      <a:pt x="85" y="266"/>
                      <a:pt x="83" y="258"/>
                    </a:cubicBezTo>
                    <a:cubicBezTo>
                      <a:pt x="83" y="258"/>
                      <a:pt x="78" y="240"/>
                      <a:pt x="78" y="222"/>
                    </a:cubicBezTo>
                    <a:cubicBezTo>
                      <a:pt x="78" y="205"/>
                      <a:pt x="83" y="187"/>
                      <a:pt x="83" y="187"/>
                    </a:cubicBezTo>
                    <a:cubicBezTo>
                      <a:pt x="85" y="179"/>
                      <a:pt x="93" y="176"/>
                      <a:pt x="100" y="180"/>
                    </a:cubicBezTo>
                    <a:close/>
                    <a:moveTo>
                      <a:pt x="119" y="122"/>
                    </a:moveTo>
                    <a:cubicBezTo>
                      <a:pt x="131" y="109"/>
                      <a:pt x="148" y="100"/>
                      <a:pt x="148" y="100"/>
                    </a:cubicBezTo>
                    <a:cubicBezTo>
                      <a:pt x="155" y="96"/>
                      <a:pt x="162" y="100"/>
                      <a:pt x="164" y="108"/>
                    </a:cubicBezTo>
                    <a:cubicBezTo>
                      <a:pt x="179" y="171"/>
                      <a:pt x="179" y="171"/>
                      <a:pt x="179" y="171"/>
                    </a:cubicBezTo>
                    <a:cubicBezTo>
                      <a:pt x="181" y="179"/>
                      <a:pt x="176" y="184"/>
                      <a:pt x="168" y="182"/>
                    </a:cubicBezTo>
                    <a:cubicBezTo>
                      <a:pt x="104" y="167"/>
                      <a:pt x="104" y="167"/>
                      <a:pt x="104" y="167"/>
                    </a:cubicBezTo>
                    <a:cubicBezTo>
                      <a:pt x="96" y="165"/>
                      <a:pt x="93" y="158"/>
                      <a:pt x="97" y="151"/>
                    </a:cubicBezTo>
                    <a:cubicBezTo>
                      <a:pt x="97" y="151"/>
                      <a:pt x="106" y="134"/>
                      <a:pt x="119" y="122"/>
                    </a:cubicBezTo>
                    <a:close/>
                    <a:moveTo>
                      <a:pt x="261" y="102"/>
                    </a:moveTo>
                    <a:cubicBezTo>
                      <a:pt x="227" y="157"/>
                      <a:pt x="227" y="157"/>
                      <a:pt x="227" y="157"/>
                    </a:cubicBezTo>
                    <a:cubicBezTo>
                      <a:pt x="222" y="164"/>
                      <a:pt x="215" y="164"/>
                      <a:pt x="211" y="157"/>
                    </a:cubicBezTo>
                    <a:cubicBezTo>
                      <a:pt x="177" y="102"/>
                      <a:pt x="177" y="102"/>
                      <a:pt x="177" y="102"/>
                    </a:cubicBezTo>
                    <a:cubicBezTo>
                      <a:pt x="172" y="95"/>
                      <a:pt x="175" y="87"/>
                      <a:pt x="183" y="85"/>
                    </a:cubicBezTo>
                    <a:cubicBezTo>
                      <a:pt x="183" y="85"/>
                      <a:pt x="201" y="80"/>
                      <a:pt x="219" y="80"/>
                    </a:cubicBezTo>
                    <a:cubicBezTo>
                      <a:pt x="236" y="80"/>
                      <a:pt x="254" y="85"/>
                      <a:pt x="254" y="85"/>
                    </a:cubicBezTo>
                    <a:cubicBezTo>
                      <a:pt x="262" y="87"/>
                      <a:pt x="265" y="95"/>
                      <a:pt x="261" y="102"/>
                    </a:cubicBezTo>
                    <a:close/>
                    <a:moveTo>
                      <a:pt x="319" y="121"/>
                    </a:moveTo>
                    <a:cubicBezTo>
                      <a:pt x="332" y="133"/>
                      <a:pt x="341" y="149"/>
                      <a:pt x="341" y="149"/>
                    </a:cubicBezTo>
                    <a:cubicBezTo>
                      <a:pt x="345" y="156"/>
                      <a:pt x="342" y="164"/>
                      <a:pt x="334" y="166"/>
                    </a:cubicBezTo>
                    <a:cubicBezTo>
                      <a:pt x="270" y="181"/>
                      <a:pt x="270" y="181"/>
                      <a:pt x="270" y="181"/>
                    </a:cubicBezTo>
                    <a:cubicBezTo>
                      <a:pt x="262" y="183"/>
                      <a:pt x="257" y="178"/>
                      <a:pt x="259" y="170"/>
                    </a:cubicBezTo>
                    <a:cubicBezTo>
                      <a:pt x="274" y="106"/>
                      <a:pt x="274" y="106"/>
                      <a:pt x="274" y="106"/>
                    </a:cubicBezTo>
                    <a:cubicBezTo>
                      <a:pt x="276" y="98"/>
                      <a:pt x="283" y="95"/>
                      <a:pt x="290" y="99"/>
                    </a:cubicBezTo>
                    <a:cubicBezTo>
                      <a:pt x="290" y="99"/>
                      <a:pt x="307" y="108"/>
                      <a:pt x="319" y="121"/>
                    </a:cubicBezTo>
                    <a:close/>
                  </a:path>
                </a:pathLst>
              </a:custGeom>
              <a:solidFill>
                <a:srgbClr val="FFB900"/>
              </a:solid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endParaRPr>
              </a:p>
            </p:txBody>
          </p:sp>
          <p:sp>
            <p:nvSpPr>
              <p:cNvPr id="26" name="Freeform 8"/>
              <p:cNvSpPr>
                <a:spLocks/>
              </p:cNvSpPr>
              <p:nvPr userDrawn="1"/>
            </p:nvSpPr>
            <p:spPr bwMode="auto">
              <a:xfrm>
                <a:off x="8040688" y="7580313"/>
                <a:ext cx="2109787" cy="2235200"/>
              </a:xfrm>
              <a:custGeom>
                <a:avLst/>
                <a:gdLst>
                  <a:gd name="T0" fmla="*/ 516 w 601"/>
                  <a:gd name="T1" fmla="*/ 0 h 635"/>
                  <a:gd name="T2" fmla="*/ 296 w 601"/>
                  <a:gd name="T3" fmla="*/ 208 h 635"/>
                  <a:gd name="T4" fmla="*/ 220 w 601"/>
                  <a:gd name="T5" fmla="*/ 195 h 635"/>
                  <a:gd name="T6" fmla="*/ 0 w 601"/>
                  <a:gd name="T7" fmla="*/ 415 h 635"/>
                  <a:gd name="T8" fmla="*/ 220 w 601"/>
                  <a:gd name="T9" fmla="*/ 635 h 635"/>
                  <a:gd name="T10" fmla="*/ 601 w 601"/>
                  <a:gd name="T11" fmla="*/ 635 h 635"/>
                  <a:gd name="T12" fmla="*/ 601 w 601"/>
                  <a:gd name="T13" fmla="*/ 17 h 635"/>
                  <a:gd name="T14" fmla="*/ 516 w 601"/>
                  <a:gd name="T15" fmla="*/ 0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635">
                    <a:moveTo>
                      <a:pt x="516" y="0"/>
                    </a:moveTo>
                    <a:cubicBezTo>
                      <a:pt x="398" y="0"/>
                      <a:pt x="302" y="92"/>
                      <a:pt x="296" y="208"/>
                    </a:cubicBezTo>
                    <a:cubicBezTo>
                      <a:pt x="272" y="200"/>
                      <a:pt x="247" y="195"/>
                      <a:pt x="220" y="195"/>
                    </a:cubicBezTo>
                    <a:cubicBezTo>
                      <a:pt x="99" y="195"/>
                      <a:pt x="0" y="293"/>
                      <a:pt x="0" y="415"/>
                    </a:cubicBezTo>
                    <a:cubicBezTo>
                      <a:pt x="0" y="536"/>
                      <a:pt x="99" y="635"/>
                      <a:pt x="220" y="635"/>
                    </a:cubicBezTo>
                    <a:cubicBezTo>
                      <a:pt x="601" y="635"/>
                      <a:pt x="601" y="635"/>
                      <a:pt x="601" y="635"/>
                    </a:cubicBezTo>
                    <a:cubicBezTo>
                      <a:pt x="601" y="17"/>
                      <a:pt x="601" y="17"/>
                      <a:pt x="601" y="17"/>
                    </a:cubicBezTo>
                    <a:cubicBezTo>
                      <a:pt x="575" y="6"/>
                      <a:pt x="546" y="0"/>
                      <a:pt x="5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rgbClr val="FFFFFF"/>
                  </a:solidFill>
                </a:endParaRPr>
              </a:p>
            </p:txBody>
          </p:sp>
          <p:sp>
            <p:nvSpPr>
              <p:cNvPr id="27" name="Freeform 9"/>
              <p:cNvSpPr>
                <a:spLocks/>
              </p:cNvSpPr>
              <p:nvPr userDrawn="1"/>
            </p:nvSpPr>
            <p:spPr bwMode="auto">
              <a:xfrm>
                <a:off x="12195175" y="7151688"/>
                <a:ext cx="2590800" cy="2663825"/>
              </a:xfrm>
              <a:custGeom>
                <a:avLst/>
                <a:gdLst>
                  <a:gd name="T0" fmla="*/ 738 w 738"/>
                  <a:gd name="T1" fmla="*/ 537 h 757"/>
                  <a:gd name="T2" fmla="*/ 518 w 738"/>
                  <a:gd name="T3" fmla="*/ 317 h 757"/>
                  <a:gd name="T4" fmla="*/ 495 w 738"/>
                  <a:gd name="T5" fmla="*/ 318 h 757"/>
                  <a:gd name="T6" fmla="*/ 518 w 738"/>
                  <a:gd name="T7" fmla="*/ 221 h 757"/>
                  <a:gd name="T8" fmla="*/ 297 w 738"/>
                  <a:gd name="T9" fmla="*/ 0 h 757"/>
                  <a:gd name="T10" fmla="*/ 79 w 738"/>
                  <a:gd name="T11" fmla="*/ 194 h 757"/>
                  <a:gd name="T12" fmla="*/ 0 w 738"/>
                  <a:gd name="T13" fmla="*/ 139 h 757"/>
                  <a:gd name="T14" fmla="*/ 0 w 738"/>
                  <a:gd name="T15" fmla="*/ 757 h 757"/>
                  <a:gd name="T16" fmla="*/ 518 w 738"/>
                  <a:gd name="T17" fmla="*/ 757 h 757"/>
                  <a:gd name="T18" fmla="*/ 738 w 738"/>
                  <a:gd name="T19" fmla="*/ 53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757">
                    <a:moveTo>
                      <a:pt x="738" y="537"/>
                    </a:moveTo>
                    <a:cubicBezTo>
                      <a:pt x="738" y="415"/>
                      <a:pt x="639" y="317"/>
                      <a:pt x="518" y="317"/>
                    </a:cubicBezTo>
                    <a:cubicBezTo>
                      <a:pt x="510" y="317"/>
                      <a:pt x="502" y="317"/>
                      <a:pt x="495" y="318"/>
                    </a:cubicBezTo>
                    <a:cubicBezTo>
                      <a:pt x="509" y="289"/>
                      <a:pt x="518" y="256"/>
                      <a:pt x="518" y="221"/>
                    </a:cubicBezTo>
                    <a:cubicBezTo>
                      <a:pt x="518" y="99"/>
                      <a:pt x="419" y="0"/>
                      <a:pt x="297" y="0"/>
                    </a:cubicBezTo>
                    <a:cubicBezTo>
                      <a:pt x="185" y="0"/>
                      <a:pt x="92" y="85"/>
                      <a:pt x="79" y="194"/>
                    </a:cubicBezTo>
                    <a:cubicBezTo>
                      <a:pt x="57" y="171"/>
                      <a:pt x="31" y="151"/>
                      <a:pt x="0" y="139"/>
                    </a:cubicBezTo>
                    <a:cubicBezTo>
                      <a:pt x="0" y="757"/>
                      <a:pt x="0" y="757"/>
                      <a:pt x="0" y="757"/>
                    </a:cubicBezTo>
                    <a:cubicBezTo>
                      <a:pt x="518" y="757"/>
                      <a:pt x="518" y="757"/>
                      <a:pt x="518" y="757"/>
                    </a:cubicBezTo>
                    <a:cubicBezTo>
                      <a:pt x="639" y="757"/>
                      <a:pt x="738" y="658"/>
                      <a:pt x="738"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solidFill>
                    <a:srgbClr val="FFFFFF"/>
                  </a:solidFill>
                </a:endParaRPr>
              </a:p>
            </p:txBody>
          </p:sp>
        </p:grpSp>
        <p:sp>
          <p:nvSpPr>
            <p:cNvPr id="21" name="Freeform 42"/>
            <p:cNvSpPr>
              <a:spLocks/>
            </p:cNvSpPr>
            <p:nvPr userDrawn="1"/>
          </p:nvSpPr>
          <p:spPr bwMode="auto">
            <a:xfrm>
              <a:off x="8716653" y="1485604"/>
              <a:ext cx="1403969" cy="840253"/>
            </a:xfrm>
            <a:custGeom>
              <a:avLst/>
              <a:gdLst>
                <a:gd name="T0" fmla="*/ 218 w 242"/>
                <a:gd name="T1" fmla="*/ 72 h 145"/>
                <a:gd name="T2" fmla="*/ 178 w 242"/>
                <a:gd name="T3" fmla="*/ 41 h 145"/>
                <a:gd name="T4" fmla="*/ 178 w 242"/>
                <a:gd name="T5" fmla="*/ 41 h 145"/>
                <a:gd name="T6" fmla="*/ 178 w 242"/>
                <a:gd name="T7" fmla="*/ 41 h 145"/>
                <a:gd name="T8" fmla="*/ 137 w 242"/>
                <a:gd name="T9" fmla="*/ 0 h 145"/>
                <a:gd name="T10" fmla="*/ 100 w 242"/>
                <a:gd name="T11" fmla="*/ 21 h 145"/>
                <a:gd name="T12" fmla="*/ 87 w 242"/>
                <a:gd name="T13" fmla="*/ 19 h 145"/>
                <a:gd name="T14" fmla="*/ 49 w 242"/>
                <a:gd name="T15" fmla="*/ 58 h 145"/>
                <a:gd name="T16" fmla="*/ 49 w 242"/>
                <a:gd name="T17" fmla="*/ 58 h 145"/>
                <a:gd name="T18" fmla="*/ 44 w 242"/>
                <a:gd name="T19" fmla="*/ 58 h 145"/>
                <a:gd name="T20" fmla="*/ 0 w 242"/>
                <a:gd name="T21" fmla="*/ 101 h 145"/>
                <a:gd name="T22" fmla="*/ 44 w 242"/>
                <a:gd name="T23" fmla="*/ 145 h 145"/>
                <a:gd name="T24" fmla="*/ 204 w 242"/>
                <a:gd name="T25" fmla="*/ 145 h 145"/>
                <a:gd name="T26" fmla="*/ 242 w 242"/>
                <a:gd name="T27" fmla="*/ 107 h 145"/>
                <a:gd name="T28" fmla="*/ 218 w 242"/>
                <a:gd name="T29" fmla="*/ 7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145">
                  <a:moveTo>
                    <a:pt x="218" y="72"/>
                  </a:moveTo>
                  <a:cubicBezTo>
                    <a:pt x="213" y="54"/>
                    <a:pt x="197" y="41"/>
                    <a:pt x="178" y="41"/>
                  </a:cubicBezTo>
                  <a:cubicBezTo>
                    <a:pt x="178" y="41"/>
                    <a:pt x="178" y="41"/>
                    <a:pt x="178" y="41"/>
                  </a:cubicBezTo>
                  <a:cubicBezTo>
                    <a:pt x="178" y="41"/>
                    <a:pt x="178" y="41"/>
                    <a:pt x="178" y="41"/>
                  </a:cubicBezTo>
                  <a:cubicBezTo>
                    <a:pt x="178" y="18"/>
                    <a:pt x="159" y="0"/>
                    <a:pt x="137" y="0"/>
                  </a:cubicBezTo>
                  <a:cubicBezTo>
                    <a:pt x="121" y="0"/>
                    <a:pt x="107" y="8"/>
                    <a:pt x="100" y="21"/>
                  </a:cubicBezTo>
                  <a:cubicBezTo>
                    <a:pt x="96" y="20"/>
                    <a:pt x="92" y="19"/>
                    <a:pt x="87" y="19"/>
                  </a:cubicBezTo>
                  <a:cubicBezTo>
                    <a:pt x="66" y="19"/>
                    <a:pt x="49" y="36"/>
                    <a:pt x="49" y="58"/>
                  </a:cubicBezTo>
                  <a:cubicBezTo>
                    <a:pt x="49" y="58"/>
                    <a:pt x="49" y="58"/>
                    <a:pt x="49" y="58"/>
                  </a:cubicBezTo>
                  <a:cubicBezTo>
                    <a:pt x="47" y="58"/>
                    <a:pt x="45" y="58"/>
                    <a:pt x="44" y="58"/>
                  </a:cubicBezTo>
                  <a:cubicBezTo>
                    <a:pt x="19" y="58"/>
                    <a:pt x="0" y="77"/>
                    <a:pt x="0" y="101"/>
                  </a:cubicBezTo>
                  <a:cubicBezTo>
                    <a:pt x="0" y="125"/>
                    <a:pt x="19" y="145"/>
                    <a:pt x="44" y="145"/>
                  </a:cubicBezTo>
                  <a:cubicBezTo>
                    <a:pt x="204" y="145"/>
                    <a:pt x="204" y="145"/>
                    <a:pt x="204" y="145"/>
                  </a:cubicBezTo>
                  <a:cubicBezTo>
                    <a:pt x="225" y="145"/>
                    <a:pt x="242" y="128"/>
                    <a:pt x="242" y="107"/>
                  </a:cubicBezTo>
                  <a:cubicBezTo>
                    <a:pt x="242" y="91"/>
                    <a:pt x="232" y="78"/>
                    <a:pt x="218" y="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solidFill>
                  <a:srgbClr val="FFFFFF"/>
                </a:solidFill>
              </a:endParaRPr>
            </a:p>
          </p:txBody>
        </p:sp>
        <p:sp>
          <p:nvSpPr>
            <p:cNvPr id="22" name="Freeform 21"/>
            <p:cNvSpPr>
              <a:spLocks/>
            </p:cNvSpPr>
            <p:nvPr userDrawn="1"/>
          </p:nvSpPr>
          <p:spPr bwMode="auto">
            <a:xfrm flipH="1">
              <a:off x="7542827" y="2325857"/>
              <a:ext cx="731512" cy="297301"/>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2400">
                <a:solidFill>
                  <a:srgbClr val="FFFFFF"/>
                </a:solidFill>
              </a:endParaRPr>
            </a:p>
          </p:txBody>
        </p:sp>
      </p:grpSp>
    </p:spTree>
    <p:extLst>
      <p:ext uri="{BB962C8B-B14F-4D97-AF65-F5344CB8AC3E}">
        <p14:creationId xmlns:p14="http://schemas.microsoft.com/office/powerpoint/2010/main" val="83971125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66168" y="3954457"/>
            <a:ext cx="8534037" cy="1830388"/>
          </a:xfrm>
          <a:noFill/>
        </p:spPr>
        <p:txBody>
          <a:bodyPr lIns="146304" tIns="109728" rIns="146304" bIns="109728">
            <a:noAutofit/>
          </a:bodyPr>
          <a:lstStyle>
            <a:lvl1pPr marL="0" indent="0">
              <a:spcBef>
                <a:spcPts val="0"/>
              </a:spcBef>
              <a:buNone/>
              <a:defRPr sz="3733"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366168" y="2117165"/>
            <a:ext cx="9753185" cy="1837298"/>
          </a:xfrm>
          <a:noFill/>
        </p:spPr>
        <p:txBody>
          <a:bodyPr lIns="146304" tIns="91440" rIns="146304" bIns="91440" anchor="t" anchorCtr="0"/>
          <a:lstStyle>
            <a:lvl1pPr>
              <a:defRPr sz="6400" spc="-100" baseline="0">
                <a:gradFill>
                  <a:gsLst>
                    <a:gs pos="74747">
                      <a:schemeClr val="tx1"/>
                    </a:gs>
                    <a:gs pos="56000">
                      <a:schemeClr val="tx1"/>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5" y="6240429"/>
            <a:ext cx="1707381" cy="274320"/>
          </a:xfrm>
          <a:prstGeom prst="rect">
            <a:avLst/>
          </a:prstGeom>
        </p:spPr>
      </p:pic>
    </p:spTree>
    <p:extLst>
      <p:ext uri="{BB962C8B-B14F-4D97-AF65-F5344CB8AC3E}">
        <p14:creationId xmlns:p14="http://schemas.microsoft.com/office/powerpoint/2010/main" val="23421802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66168" y="1212850"/>
            <a:ext cx="11702553" cy="2564933"/>
          </a:xfrm>
        </p:spPr>
        <p:txBody>
          <a:bodyPr lIns="164592" rIns="164592"/>
          <a:lstStyle>
            <a:lvl1pPr marL="0" indent="0">
              <a:buNone/>
              <a:defRPr>
                <a:gradFill>
                  <a:gsLst>
                    <a:gs pos="1250">
                      <a:schemeClr val="tx1"/>
                    </a:gs>
                    <a:gs pos="99000">
                      <a:schemeClr val="tx1"/>
                    </a:gs>
                  </a:gsLst>
                  <a:lin ang="5400000" scaled="0"/>
                </a:gradFill>
              </a:defRPr>
            </a:lvl1pPr>
            <a:lvl2pPr marL="0" indent="0">
              <a:buFontTx/>
              <a:buNone/>
              <a:defRPr sz="2667"/>
            </a:lvl2pPr>
            <a:lvl3pPr marL="228564" indent="0">
              <a:buNone/>
              <a:defRPr/>
            </a:lvl3pPr>
            <a:lvl4pPr marL="457127" indent="0">
              <a:buNone/>
              <a:defRPr/>
            </a:lvl4pPr>
            <a:lvl5pPr marL="68569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53851249"/>
      </p:ext>
    </p:extLst>
  </p:cSld>
  <p:clrMapOvr>
    <a:masterClrMapping/>
  </p:clrMapOvr>
  <p:transition>
    <p:fade/>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168" y="1212851"/>
            <a:ext cx="11702553" cy="2655150"/>
          </a:xfrm>
        </p:spPr>
        <p:txBody>
          <a:bodyPr wrap="square">
            <a:spAutoFit/>
          </a:bodyPr>
          <a:lstStyle>
            <a:lvl1pPr>
              <a:defRPr sz="48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15927471"/>
      </p:ext>
    </p:extLst>
  </p:cSld>
  <p:clrMapOvr>
    <a:masterClrMapping/>
  </p:clrMapOvr>
  <p:transition>
    <p:fade/>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366169" y="1211287"/>
            <a:ext cx="5608081" cy="3082126"/>
          </a:xfrm>
        </p:spPr>
        <p:txBody>
          <a:bodyPr wrap="square">
            <a:spAutoFit/>
          </a:bodyPr>
          <a:lstStyle>
            <a:lvl1pPr marL="0" indent="0">
              <a:spcBef>
                <a:spcPts val="1224"/>
              </a:spcBef>
              <a:buClr>
                <a:schemeClr val="tx1"/>
              </a:buClr>
              <a:buFont typeface="Wingdings" pitchFamily="2" charset="2"/>
              <a:buNone/>
              <a:defRPr sz="4267"/>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0" indent="0">
              <a:spcBef>
                <a:spcPts val="1224"/>
              </a:spcBef>
              <a:buClr>
                <a:schemeClr val="tx1"/>
              </a:buClr>
              <a:buFont typeface="Wingdings" pitchFamily="2" charset="2"/>
              <a:buNone/>
              <a:defRPr sz="4267"/>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287473324"/>
      </p:ext>
    </p:extLst>
  </p:cSld>
  <p:clrMapOvr>
    <a:masterClrMapping/>
  </p:clrMapOvr>
  <p:transition>
    <p:fade/>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003" y="1211287"/>
            <a:ext cx="5608081" cy="3082126"/>
          </a:xfrm>
        </p:spPr>
        <p:txBody>
          <a:bodyPr wrap="square">
            <a:spAutoFit/>
          </a:bodyPr>
          <a:lstStyle>
            <a:lvl1pPr marL="287293" indent="-287293">
              <a:spcBef>
                <a:spcPts val="1224"/>
              </a:spcBef>
              <a:buClr>
                <a:schemeClr val="tx1"/>
              </a:buClr>
              <a:buFont typeface="Arial" pitchFamily="34" charset="0"/>
              <a:buChar char="•"/>
              <a:defRPr sz="4267"/>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287293" indent="-287293">
              <a:spcBef>
                <a:spcPts val="1224"/>
              </a:spcBef>
              <a:buClr>
                <a:schemeClr val="tx1"/>
              </a:buClr>
              <a:buFont typeface="Arial" pitchFamily="34" charset="0"/>
              <a:buChar char="•"/>
              <a:defRPr sz="4267"/>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009210774"/>
      </p:ext>
    </p:extLst>
  </p:cSld>
  <p:clrMapOvr>
    <a:masterClrMapping/>
  </p:clrMapOvr>
  <p:transition>
    <p:fade/>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812305710"/>
      </p:ext>
    </p:extLst>
  </p:cSld>
  <p:clrMapOvr>
    <a:masterClrMapping/>
  </p:clrMapOvr>
  <p:transition>
    <p:fade/>
  </p:transition>
  <p:timing>
    <p:tnLst>
      <p:par>
        <p:cTn id="1" dur="indefinite" restart="never" nodeType="tmRoot"/>
      </p:par>
    </p:tnLst>
  </p:timing>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1209973"/>
            <a:ext cx="9753187" cy="2751698"/>
          </a:xfrm>
          <a:noFill/>
        </p:spPr>
        <p:txBody>
          <a:bodyPr tIns="91440" bIns="91440" anchor="t" anchorCtr="0"/>
          <a:lstStyle>
            <a:lvl1pPr>
              <a:defRPr sz="8000"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366170" y="3954467"/>
            <a:ext cx="9753185" cy="1829593"/>
          </a:xfrm>
          <a:noFill/>
        </p:spPr>
        <p:txBody>
          <a:bodyPr lIns="182880" tIns="146304" rIns="182880" bIns="146304">
            <a:noAutofit/>
          </a:bodyPr>
          <a:lstStyle>
            <a:lvl1pPr marL="0" indent="0">
              <a:spcBef>
                <a:spcPts val="0"/>
              </a:spcBef>
              <a:buNone/>
              <a:defRPr sz="3733"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0316096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1209973"/>
            <a:ext cx="9753186" cy="2751698"/>
          </a:xfrm>
          <a:noFill/>
        </p:spPr>
        <p:txBody>
          <a:bodyPr tIns="91440" bIns="91440" anchor="t" anchorCtr="0"/>
          <a:lstStyle>
            <a:lvl1pPr>
              <a:defRPr lang="en-US" sz="80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Tree>
    <p:extLst>
      <p:ext uri="{BB962C8B-B14F-4D97-AF65-F5344CB8AC3E}">
        <p14:creationId xmlns:p14="http://schemas.microsoft.com/office/powerpoint/2010/main" val="380952795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51843990"/>
      </p:ext>
    </p:extLst>
  </p:cSld>
  <p:clrMapOvr>
    <a:masterClrMapping/>
  </p:clrMapOvr>
  <p:transition>
    <p:fade/>
  </p:transition>
  <p:timing>
    <p:tnLst>
      <p:par>
        <p:cTn id="1" dur="indefinite" restart="never" nodeType="tmRoot"/>
      </p:par>
    </p:tnLst>
  </p:timing>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2989432"/>
            <a:ext cx="11690437"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40342000"/>
      </p:ext>
    </p:extLst>
  </p:cSld>
  <p:clrMapOvr>
    <a:masterClrMapping/>
  </p:clrMapOvr>
  <p:transition>
    <p:fade/>
  </p:transition>
  <p:timing>
    <p:tnLst>
      <p:par>
        <p:cTn id="1" dur="indefinite" restart="never" nodeType="tmRoot"/>
      </p:par>
    </p:tnLst>
  </p:timing>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85676588"/>
      </p:ext>
    </p:extLst>
  </p:cSld>
  <p:clrMapOvr>
    <a:masterClrMapping/>
  </p:clrMapOvr>
  <p:transition>
    <p:fade/>
  </p:transition>
  <p:timing>
    <p:tnLst>
      <p:par>
        <p:cTn id="1" dur="indefinite" restart="never" nodeType="tmRoot"/>
      </p:par>
    </p:tnLst>
  </p:timing>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7" y="1241429"/>
            <a:ext cx="5608081" cy="2012602"/>
          </a:xfrm>
        </p:spPr>
        <p:txBody>
          <a:bodyPr wrap="square">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4" name="Picture Placeholder 3"/>
          <p:cNvSpPr>
            <a:spLocks noGrp="1"/>
          </p:cNvSpPr>
          <p:nvPr>
            <p:ph type="pic" sz="quarter" idx="10" hasCustomPrompt="1"/>
          </p:nvPr>
        </p:nvSpPr>
        <p:spPr>
          <a:xfrm>
            <a:off x="6218502" y="1"/>
            <a:ext cx="6216386" cy="6994525"/>
          </a:xfrm>
          <a:blipFill>
            <a:blip r:embed="rId2"/>
            <a:stretch>
              <a:fillRect/>
            </a:stretch>
          </a:blipFill>
        </p:spPr>
        <p:txBody>
          <a:bodyPr lIns="0" tIns="0" rIns="0" bIns="0" anchor="ctr">
            <a:noAutofit/>
          </a:bodyPr>
          <a:lstStyle>
            <a:lvl1pPr marL="0" indent="0" algn="ctr">
              <a:lnSpc>
                <a:spcPct val="150000"/>
              </a:lnSpc>
              <a:spcBef>
                <a:spcPts val="0"/>
              </a:spcBef>
              <a:buNone/>
              <a:defRPr sz="3733" baseline="0">
                <a:solidFill>
                  <a:srgbClr val="FFFFFF"/>
                </a:solidFill>
              </a:defRPr>
            </a:lvl1pPr>
          </a:lstStyle>
          <a:p>
            <a:r>
              <a:rPr lang="en-US" dirty="0" smtClean="0"/>
              <a:t>Click on icon below</a:t>
            </a:r>
            <a:br>
              <a:rPr lang="en-US" dirty="0" smtClean="0"/>
            </a:br>
            <a:r>
              <a:rPr lang="en-US" dirty="0" smtClean="0"/>
              <a:t>to insert a new photo</a:t>
            </a:r>
            <a:endParaRPr lang="en-US" dirty="0"/>
          </a:p>
        </p:txBody>
      </p:sp>
    </p:spTree>
    <p:extLst>
      <p:ext uri="{BB962C8B-B14F-4D97-AF65-F5344CB8AC3E}">
        <p14:creationId xmlns:p14="http://schemas.microsoft.com/office/powerpoint/2010/main" val="3307541156"/>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3916">
          <p15:clr>
            <a:srgbClr val="FBAE40"/>
          </p15:clr>
        </p15:guide>
      </p15:sldGuideLst>
    </p:ext>
  </p:extLst>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002608"/>
      </p:ext>
    </p:extLst>
  </p:cSld>
  <p:clrMapOvr>
    <a:masterClrMapping/>
  </p:clrMapOvr>
  <p:transition>
    <p:fade/>
  </p:transition>
  <p:timing>
    <p:tnLst>
      <p:par>
        <p:cTn id="1" dur="indefinite" restart="never" nodeType="tmRoot"/>
      </p:par>
    </p:tnLst>
  </p:timing>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1243839"/>
      </p:ext>
    </p:extLst>
  </p:cSld>
  <p:clrMapOvr>
    <a:masterClrMapping/>
  </p:clrMapOvr>
  <p:transition>
    <p:fade/>
  </p:transition>
  <p:timing>
    <p:tnLst>
      <p:par>
        <p:cTn id="1" dur="indefinite" restart="never" nodeType="tmRoot"/>
      </p:par>
    </p:tnLst>
  </p:timing>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3979880"/>
      </p:ext>
    </p:extLst>
  </p:cSld>
  <p:clrMapOvr>
    <a:masterClrMapping/>
  </p:clrMapOvr>
  <p:transition>
    <p:fade/>
  </p:transition>
  <p:timing>
    <p:tnLst>
      <p:par>
        <p:cTn id="1" dur="indefinite" restart="never" nodeType="tmRoot"/>
      </p:par>
    </p:tnLst>
  </p:timing>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5834189"/>
      </p:ext>
    </p:extLst>
  </p:cSld>
  <p:clrMapOvr>
    <a:masterClrMapping/>
  </p:clrMapOvr>
  <p:transition>
    <p:fade/>
  </p:transition>
  <p:timing>
    <p:tnLst>
      <p:par>
        <p:cTn id="1" dur="indefinite" restart="never" nodeType="tmRoot"/>
      </p:par>
    </p:tnLst>
  </p:timing>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4888"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325"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66169" y="1221161"/>
            <a:ext cx="11702551" cy="2581348"/>
          </a:xfrm>
        </p:spPr>
        <p:txBody>
          <a:bodyPr/>
          <a:lstStyle>
            <a:lvl1pPr marL="0" indent="0">
              <a:buNone/>
              <a:defRPr sz="4267">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1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3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83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156356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84919" y="6321407"/>
            <a:ext cx="11702553" cy="501660"/>
          </a:xfrm>
          <a:prstGeom prst="rect">
            <a:avLst/>
          </a:prstGeom>
          <a:noFill/>
          <a:ln w="12700">
            <a:noFill/>
            <a:miter lim="800000"/>
            <a:headEnd type="none" w="sm" len="sm"/>
            <a:tailEnd type="none" w="sm" len="sm"/>
          </a:ln>
          <a:effectLst/>
        </p:spPr>
        <p:txBody>
          <a:bodyPr vert="horz" wrap="square" lIns="243830" tIns="195064" rIns="243830" bIns="195064" numCol="1" anchor="t" anchorCtr="0" compatLnSpc="1">
            <a:prstTxWarp prst="textNoShape">
              <a:avLst/>
            </a:prstTxWarp>
            <a:spAutoFit/>
          </a:bodyPr>
          <a:lstStyle/>
          <a:p>
            <a:pPr defTabSz="932142"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12283" y="3145040"/>
            <a:ext cx="3471561" cy="704444"/>
          </a:xfrm>
          <a:prstGeom prst="rect">
            <a:avLst/>
          </a:prstGeom>
        </p:spPr>
      </p:pic>
    </p:spTree>
    <p:extLst>
      <p:ext uri="{BB962C8B-B14F-4D97-AF65-F5344CB8AC3E}">
        <p14:creationId xmlns:p14="http://schemas.microsoft.com/office/powerpoint/2010/main" val="1043270813"/>
      </p:ext>
    </p:extLst>
  </p:cSld>
  <p:clrMapOvr>
    <a:masterClrMapping/>
  </p:clrMapOvr>
  <p:transition>
    <p:fade/>
  </p:transition>
  <p:timing>
    <p:tnLst>
      <p:par>
        <p:cTn id="1" dur="indefinite" restart="never" nodeType="tmRoot"/>
      </p:par>
    </p:tnLst>
  </p:timing>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66168" y="1212850"/>
            <a:ext cx="11702553" cy="3196837"/>
          </a:xfrm>
          <a:prstGeom prst="rect">
            <a:avLst/>
          </a:prstGeom>
        </p:spPr>
        <p:txBody>
          <a:bodyPr/>
          <a:lstStyle>
            <a:lvl1pPr marL="290467" indent="-290467">
              <a:buClr>
                <a:schemeClr val="tx1"/>
              </a:buClr>
              <a:buSzPct val="90000"/>
              <a:buFont typeface="Arial" pitchFamily="34" charset="0"/>
              <a:buChar char="•"/>
              <a:defRPr sz="48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10" indent="-280944">
              <a:buClr>
                <a:schemeClr val="tx1"/>
              </a:buClr>
              <a:buSzPct val="90000"/>
              <a:buFont typeface="Arial" pitchFamily="34" charset="0"/>
              <a:buChar char="•"/>
              <a:defRPr sz="426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77" indent="-290467">
              <a:buClr>
                <a:schemeClr val="tx1"/>
              </a:buClr>
              <a:buSzPct val="90000"/>
              <a:buFont typeface="Arial" pitchFamily="34" charset="0"/>
              <a:buChar char="•"/>
              <a:defRPr sz="3733">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41" indent="-22856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04" indent="-228564">
              <a:buClr>
                <a:schemeClr val="tx1"/>
              </a:buClr>
              <a:buSzPct val="90000"/>
              <a:buFont typeface="Arial" pitchFamily="34" charset="0"/>
              <a:buChar char="•"/>
              <a:defRPr sz="2667">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4889"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4267"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70325707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Walkin No tile">
    <p:bg>
      <p:bgRef idx="1001">
        <a:schemeClr val="bg2"/>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587"/>
            <a:ext cx="12428612" cy="6991986"/>
          </a:xfrm>
          <a:prstGeom prst="rect">
            <a:avLst/>
          </a:prstGeom>
          <a:noFill/>
          <a:ln>
            <a:noFill/>
          </a:ln>
        </p:spPr>
      </p:pic>
      <p:sp>
        <p:nvSpPr>
          <p:cNvPr id="3" name="Rectangle 2"/>
          <p:cNvSpPr/>
          <p:nvPr userDrawn="1"/>
        </p:nvSpPr>
        <p:spPr bwMode="gray">
          <a:xfrm>
            <a:off x="1" y="6537325"/>
            <a:ext cx="12434253"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algn="ctr" defTabSz="932250"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userDrawn="1"/>
        </p:nvSpPr>
        <p:spPr bwMode="auto">
          <a:xfrm>
            <a:off x="274603" y="2119165"/>
            <a:ext cx="6399984"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algn="ctr" defTabSz="932250"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487" y="6678220"/>
            <a:ext cx="822846" cy="175415"/>
          </a:xfrm>
          <a:prstGeom prst="rect">
            <a:avLst/>
          </a:prstGeom>
        </p:spPr>
      </p:pic>
      <p:sp>
        <p:nvSpPr>
          <p:cNvPr id="9" name="Rectangle 8"/>
          <p:cNvSpPr/>
          <p:nvPr userDrawn="1"/>
        </p:nvSpPr>
        <p:spPr>
          <a:xfrm>
            <a:off x="293163" y="3040127"/>
            <a:ext cx="4333238" cy="784702"/>
          </a:xfrm>
          <a:prstGeom prst="rect">
            <a:avLst/>
          </a:prstGeom>
        </p:spPr>
        <p:txBody>
          <a:bodyPr wrap="none" anchor="ctr">
            <a:spAutoFit/>
          </a:bodyPr>
          <a:lstStyle/>
          <a:p>
            <a:pPr algn="r" defTabSz="1165650">
              <a:lnSpc>
                <a:spcPct val="90000"/>
              </a:lnSpc>
              <a:spcBef>
                <a:spcPct val="0"/>
              </a:spcBef>
            </a:pPr>
            <a:r>
              <a:rPr lang="en-US" sz="4999" spc="-125" dirty="0" smtClean="0">
                <a:ln w="3175">
                  <a:noFill/>
                </a:ln>
                <a:gradFill>
                  <a:gsLst>
                    <a:gs pos="84066">
                      <a:srgbClr val="000000"/>
                    </a:gs>
                    <a:gs pos="57576">
                      <a:srgbClr val="000000"/>
                    </a:gs>
                  </a:gsLst>
                  <a:lin ang="5400000" scaled="0"/>
                </a:gradFill>
                <a:latin typeface="Segoe UI Light"/>
                <a:cs typeface="Segoe UI" pitchFamily="34" charset="0"/>
              </a:rPr>
              <a:t>Spark the future.</a:t>
            </a:r>
            <a:endParaRPr lang="en-US" sz="4999" spc="-125" dirty="0">
              <a:ln w="3175">
                <a:noFill/>
              </a:ln>
              <a:gradFill>
                <a:gsLst>
                  <a:gs pos="84066">
                    <a:srgbClr val="000000"/>
                  </a:gs>
                  <a:gs pos="57576">
                    <a:srgbClr val="000000"/>
                  </a:gs>
                </a:gsLst>
                <a:lin ang="5400000" scaled="0"/>
              </a:gradFill>
              <a:latin typeface="Segoe UI Light"/>
              <a:cs typeface="Segoe UI" pitchFamily="34" charset="0"/>
            </a:endParaRPr>
          </a:p>
        </p:txBody>
      </p:sp>
      <p:sp>
        <p:nvSpPr>
          <p:cNvPr id="10" name="Rectangle 9"/>
          <p:cNvSpPr/>
          <p:nvPr userDrawn="1"/>
        </p:nvSpPr>
        <p:spPr>
          <a:xfrm>
            <a:off x="2441186" y="4617975"/>
            <a:ext cx="2185214" cy="715324"/>
          </a:xfrm>
          <a:prstGeom prst="rect">
            <a:avLst/>
          </a:prstGeom>
        </p:spPr>
        <p:txBody>
          <a:bodyPr wrap="none" anchor="ctr">
            <a:spAutoFit/>
          </a:bodyPr>
          <a:lstStyle/>
          <a:p>
            <a:pPr algn="r" defTabSz="1165650">
              <a:lnSpc>
                <a:spcPct val="90000"/>
              </a:lnSpc>
              <a:spcBef>
                <a:spcPct val="0"/>
              </a:spcBef>
            </a:pPr>
            <a:r>
              <a:rPr lang="en-US" sz="2249" dirty="0" smtClean="0">
                <a:ln w="3175">
                  <a:noFill/>
                </a:ln>
                <a:gradFill>
                  <a:gsLst>
                    <a:gs pos="84066">
                      <a:srgbClr val="000000"/>
                    </a:gs>
                    <a:gs pos="57576">
                      <a:srgbClr val="000000"/>
                    </a:gs>
                  </a:gsLst>
                  <a:lin ang="5400000" scaled="0"/>
                </a:gradFill>
                <a:cs typeface="Segoe UI" pitchFamily="34" charset="0"/>
              </a:rPr>
              <a:t>May 4 – 8, 2015</a:t>
            </a:r>
            <a:br>
              <a:rPr lang="en-US" sz="2249" dirty="0" smtClean="0">
                <a:ln w="3175">
                  <a:noFill/>
                </a:ln>
                <a:gradFill>
                  <a:gsLst>
                    <a:gs pos="84066">
                      <a:srgbClr val="000000"/>
                    </a:gs>
                    <a:gs pos="57576">
                      <a:srgbClr val="000000"/>
                    </a:gs>
                  </a:gsLst>
                  <a:lin ang="5400000" scaled="0"/>
                </a:gradFill>
                <a:cs typeface="Segoe UI" pitchFamily="34" charset="0"/>
              </a:rPr>
            </a:br>
            <a:r>
              <a:rPr lang="en-US" sz="2249" dirty="0" smtClean="0">
                <a:ln w="3175">
                  <a:noFill/>
                </a:ln>
                <a:gradFill>
                  <a:gsLst>
                    <a:gs pos="84066">
                      <a:srgbClr val="000000"/>
                    </a:gs>
                    <a:gs pos="57576">
                      <a:srgbClr val="000000"/>
                    </a:gs>
                  </a:gsLst>
                  <a:lin ang="5400000" scaled="0"/>
                </a:gradFill>
                <a:cs typeface="Segoe UI" pitchFamily="34" charset="0"/>
              </a:rPr>
              <a:t>Chicago, IL</a:t>
            </a:r>
            <a:endParaRPr lang="en-US" sz="2249" dirty="0">
              <a:ln w="3175">
                <a:noFill/>
              </a:ln>
              <a:gradFill>
                <a:gsLst>
                  <a:gs pos="84066">
                    <a:srgbClr val="000000"/>
                  </a:gs>
                  <a:gs pos="57576">
                    <a:srgbClr val="000000"/>
                  </a:gs>
                </a:gsLst>
                <a:lin ang="5400000" scaled="0"/>
              </a:gradFill>
              <a:cs typeface="Segoe UI" pitchFamily="34" charset="0"/>
            </a:endParaRPr>
          </a:p>
        </p:txBody>
      </p:sp>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02255" y="4088042"/>
            <a:ext cx="2493997" cy="384949"/>
          </a:xfrm>
          <a:prstGeom prst="rect">
            <a:avLst/>
          </a:prstGeom>
        </p:spPr>
      </p:pic>
    </p:spTree>
    <p:extLst>
      <p:ext uri="{BB962C8B-B14F-4D97-AF65-F5344CB8AC3E}">
        <p14:creationId xmlns:p14="http://schemas.microsoft.com/office/powerpoint/2010/main" val="19044330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Title Slide - Color">
    <p:bg>
      <p:bgRef idx="1001">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2"/>
            <a:ext cx="12428612" cy="6991987"/>
          </a:xfrm>
          <a:prstGeom prst="rect">
            <a:avLst/>
          </a:prstGeom>
        </p:spPr>
      </p:pic>
      <p:sp>
        <p:nvSpPr>
          <p:cNvPr id="9" name="Title 1"/>
          <p:cNvSpPr>
            <a:spLocks noGrp="1"/>
          </p:cNvSpPr>
          <p:nvPr>
            <p:ph type="title" hasCustomPrompt="1"/>
          </p:nvPr>
        </p:nvSpPr>
        <p:spPr>
          <a:xfrm>
            <a:off x="274668" y="2125677"/>
            <a:ext cx="9142769" cy="1828786"/>
          </a:xfrm>
          <a:noFill/>
        </p:spPr>
        <p:txBody>
          <a:bodyPr lIns="146304" tIns="91440" rIns="146304" bIns="91440" anchor="t" anchorCtr="0"/>
          <a:lstStyle>
            <a:lvl1pPr>
              <a:defRPr sz="5399" spc="-100" baseline="0">
                <a:gradFill>
                  <a:gsLst>
                    <a:gs pos="99115">
                      <a:schemeClr val="tx1"/>
                    </a:gs>
                    <a:gs pos="79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667" y="3955787"/>
            <a:ext cx="7314203" cy="1828007"/>
          </a:xfrm>
          <a:noFill/>
        </p:spPr>
        <p:txBody>
          <a:bodyPr lIns="146304" tIns="109728" rIns="146304" bIns="109728">
            <a:noAutofit/>
          </a:bodyPr>
          <a:lstStyle>
            <a:lvl1pPr marL="0" indent="0">
              <a:spcBef>
                <a:spcPts val="0"/>
              </a:spcBef>
              <a:buNone/>
              <a:defRPr sz="3200" spc="0" baseline="0">
                <a:gradFill>
                  <a:gsLst>
                    <a:gs pos="99115">
                      <a:schemeClr val="tx1"/>
                    </a:gs>
                    <a:gs pos="79000">
                      <a:schemeClr val="tx1"/>
                    </a:gs>
                  </a:gsLst>
                  <a:lin ang="5400000" scaled="0"/>
                </a:gradFill>
                <a:latin typeface="+mj-lt"/>
              </a:defRPr>
            </a:lvl1pPr>
          </a:lstStyle>
          <a:p>
            <a:pPr lvl="0"/>
            <a:r>
              <a:rPr lang="en-US" dirty="0" smtClean="0"/>
              <a:t>Speaker Name</a:t>
            </a:r>
          </a:p>
        </p:txBody>
      </p:sp>
      <p:sp>
        <p:nvSpPr>
          <p:cNvPr id="7" name="Rectangle 6"/>
          <p:cNvSpPr/>
          <p:nvPr userDrawn="1"/>
        </p:nvSpPr>
        <p:spPr bwMode="gray">
          <a:xfrm>
            <a:off x="1" y="6537325"/>
            <a:ext cx="12434253"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algn="ctr" defTabSz="932250"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487" y="6678220"/>
            <a:ext cx="822846" cy="175415"/>
          </a:xfrm>
          <a:prstGeom prst="rect">
            <a:avLst/>
          </a:prstGeom>
        </p:spPr>
      </p:pic>
    </p:spTree>
    <p:extLst>
      <p:ext uri="{BB962C8B-B14F-4D97-AF65-F5344CB8AC3E}">
        <p14:creationId xmlns:p14="http://schemas.microsoft.com/office/powerpoint/2010/main" val="124684411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03" y="1212850"/>
            <a:ext cx="11885683" cy="2025170"/>
          </a:xfrm>
        </p:spPr>
        <p:txBody>
          <a:bodyPr/>
          <a:lstStyle>
            <a:lvl1pPr marL="0" indent="0">
              <a:buNone/>
              <a:defRPr>
                <a:gradFill>
                  <a:gsLst>
                    <a:gs pos="20354">
                      <a:schemeClr val="tx2"/>
                    </a:gs>
                    <a:gs pos="40000">
                      <a:schemeClr val="tx2"/>
                    </a:gs>
                  </a:gsLst>
                  <a:lin ang="5400000" scaled="0"/>
                </a:gradFill>
              </a:defRPr>
            </a:lvl1pPr>
            <a:lvl2pPr marL="0" indent="0">
              <a:buFontTx/>
              <a:buNone/>
              <a:defRPr sz="2000"/>
            </a:lvl2pPr>
            <a:lvl3pPr marL="228546" indent="0">
              <a:buNone/>
              <a:defRPr/>
            </a:lvl3pPr>
            <a:lvl4pPr marL="457091" indent="0">
              <a:buNone/>
              <a:defRPr/>
            </a:lvl4pPr>
            <a:lvl5pPr marL="6856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5884879"/>
      </p:ext>
    </p:extLst>
  </p:cSld>
  <p:clrMapOvr>
    <a:masterClrMapping/>
  </p:clrMapOvr>
  <p:transition>
    <p:fade/>
  </p:transition>
  <p:timing>
    <p:tnLst>
      <p:par>
        <p:cTn id="1" dur="indefinite" restart="never" nodeType="tmRoot"/>
      </p:par>
    </p:tnLst>
  </p:timing>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03" y="1212850"/>
            <a:ext cx="11885683"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46" indent="0">
              <a:buNone/>
              <a:defRPr/>
            </a:lvl3pPr>
            <a:lvl4pPr marL="457091" indent="0">
              <a:buNone/>
              <a:defRPr/>
            </a:lvl4pPr>
            <a:lvl5pPr marL="685636"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37987395"/>
      </p:ext>
    </p:extLst>
  </p:cSld>
  <p:clrMapOvr>
    <a:masterClrMapping/>
  </p:clrMapOvr>
  <p:transition>
    <p:fade/>
  </p:transition>
  <p:timing>
    <p:tnLst>
      <p:par>
        <p:cTn id="1" dur="indefinite" restart="never" nodeType="tmRoot"/>
      </p:par>
    </p:tnLst>
  </p:timing>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03" y="1212853"/>
            <a:ext cx="11885683" cy="2092881"/>
          </a:xfrm>
        </p:spPr>
        <p:txBody>
          <a:bodyPr>
            <a:spAutoFit/>
          </a:bodyPr>
          <a:lstStyle>
            <a:lvl1pPr>
              <a:buClr>
                <a:schemeClr val="tx2"/>
              </a:buClr>
              <a:defRPr sz="4000">
                <a:gradFill>
                  <a:gsLst>
                    <a:gs pos="7080">
                      <a:schemeClr val="tx2"/>
                    </a:gs>
                    <a:gs pos="36283">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59045059"/>
      </p:ext>
    </p:extLst>
  </p:cSld>
  <p:clrMapOvr>
    <a:masterClrMapping/>
  </p:clrMapOvr>
  <p:transition>
    <p:fade/>
  </p:transition>
  <p:timing>
    <p:tnLst>
      <p:par>
        <p:cTn id="1" dur="indefinite" restart="never" nodeType="tmRoot"/>
      </p:par>
    </p:tnLst>
  </p:timing>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03" y="1212853"/>
            <a:ext cx="11885683" cy="2092881"/>
          </a:xfrm>
        </p:spPr>
        <p:txBody>
          <a:bodyPr>
            <a:spAutoFit/>
          </a:bodyPr>
          <a:lstStyle>
            <a:lvl1pPr>
              <a:defRPr sz="4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05912332"/>
      </p:ext>
    </p:extLst>
  </p:cSld>
  <p:clrMapOvr>
    <a:masterClrMapping/>
  </p:clrMapOvr>
  <p:transition>
    <p:fade/>
  </p:transition>
  <p:timing>
    <p:tnLst>
      <p:par>
        <p:cTn id="1" dur="indefinite" restart="never" nodeType="tmRoot"/>
      </p:par>
    </p:tnLst>
  </p:timing>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07" y="1212849"/>
            <a:ext cx="5485698"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21" indent="0">
              <a:buNone/>
              <a:tabLst/>
              <a:defRPr sz="2000"/>
            </a:lvl3pPr>
            <a:lvl4pPr marL="460264" indent="0">
              <a:buNone/>
              <a:defRPr/>
            </a:lvl4pPr>
            <a:lvl5pPr marL="6856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4590" y="1212849"/>
            <a:ext cx="5485698"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21" indent="0">
              <a:buNone/>
              <a:tabLst/>
              <a:defRPr sz="2000"/>
            </a:lvl3pPr>
            <a:lvl4pPr marL="460264" indent="0">
              <a:buNone/>
              <a:defRPr/>
            </a:lvl4pPr>
            <a:lvl5pPr marL="6856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22899505"/>
      </p:ext>
    </p:extLst>
  </p:cSld>
  <p:clrMapOvr>
    <a:masterClrMapping/>
  </p:clrMapOvr>
  <p:transition>
    <p:fade/>
  </p:transition>
  <p:timing>
    <p:tnLst>
      <p:par>
        <p:cTn id="1" dur="indefinite" restart="never" nodeType="tmRoot"/>
      </p:par>
    </p:tnLst>
  </p:timing>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07" y="1212849"/>
            <a:ext cx="5485698"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21" indent="0">
              <a:buNone/>
              <a:tabLst/>
              <a:defRPr sz="2000"/>
            </a:lvl3pPr>
            <a:lvl4pPr marL="460264" indent="0">
              <a:buNone/>
              <a:defRPr/>
            </a:lvl4pPr>
            <a:lvl5pPr marL="6856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4590" y="1212849"/>
            <a:ext cx="5485698"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21" indent="0">
              <a:buNone/>
              <a:tabLst/>
              <a:defRPr sz="2000"/>
            </a:lvl3pPr>
            <a:lvl4pPr marL="460264" indent="0">
              <a:buNone/>
              <a:defRPr/>
            </a:lvl4pPr>
            <a:lvl5pPr marL="685636"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77376192"/>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07" y="1212850"/>
            <a:ext cx="5485698" cy="2425279"/>
          </a:xfrm>
        </p:spPr>
        <p:txBody>
          <a:bodyPr wrap="square">
            <a:spAutoFit/>
          </a:bodyPr>
          <a:lstStyle>
            <a:lvl1pPr marL="287270" indent="-287270">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039" indent="-233140">
              <a:buFont typeface="Wingdings" panose="05000000000000000000" pitchFamily="2" charset="2"/>
              <a:buChar char="§"/>
              <a:defRPr sz="2400"/>
            </a:lvl2pPr>
            <a:lvl3pPr marL="699419" indent="-168380">
              <a:buFont typeface="Wingdings" panose="05000000000000000000" pitchFamily="2" charset="2"/>
              <a:buChar char="§"/>
              <a:tabLst/>
              <a:defRPr sz="2000"/>
            </a:lvl3pPr>
            <a:lvl4pPr marL="880747" indent="-181330">
              <a:buFont typeface="Wingdings" panose="05000000000000000000" pitchFamily="2" charset="2"/>
              <a:buChar char="§"/>
              <a:defRPr/>
            </a:lvl4pPr>
            <a:lvl5pPr marL="1049127" indent="-168380">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4590" y="1212850"/>
            <a:ext cx="5485698" cy="2425279"/>
          </a:xfrm>
        </p:spPr>
        <p:txBody>
          <a:bodyPr wrap="square">
            <a:spAutoFit/>
          </a:bodyPr>
          <a:lstStyle>
            <a:lvl1pPr marL="287270" indent="-287270">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039" indent="-233140">
              <a:buFont typeface="Wingdings" panose="05000000000000000000" pitchFamily="2" charset="2"/>
              <a:buChar char="§"/>
              <a:defRPr sz="2400"/>
            </a:lvl2pPr>
            <a:lvl3pPr marL="699419" indent="-168380">
              <a:buFont typeface="Wingdings" panose="05000000000000000000" pitchFamily="2" charset="2"/>
              <a:buChar char="§"/>
              <a:tabLst/>
              <a:defRPr sz="2000"/>
            </a:lvl3pPr>
            <a:lvl4pPr marL="880747" indent="-181330">
              <a:buFont typeface="Wingdings" panose="05000000000000000000" pitchFamily="2" charset="2"/>
              <a:buChar char="§"/>
              <a:defRPr/>
            </a:lvl4pPr>
            <a:lvl5pPr marL="1049127" indent="-168380">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245865874"/>
      </p:ext>
    </p:extLst>
  </p:cSld>
  <p:clrMapOvr>
    <a:masterClrMapping/>
  </p:clrMapOvr>
  <p:transition>
    <p:fade/>
  </p:transition>
  <p:timing>
    <p:tnLst>
      <p:par>
        <p:cTn id="1" dur="indefinite" restart="never" nodeType="tmRoot"/>
      </p:par>
    </p:tnLst>
  </p:timing>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07" y="1212850"/>
            <a:ext cx="5485698" cy="2425279"/>
          </a:xfrm>
        </p:spPr>
        <p:txBody>
          <a:bodyPr wrap="square">
            <a:spAutoFit/>
          </a:bodyPr>
          <a:lstStyle>
            <a:lvl1pPr marL="287270" indent="-287270">
              <a:spcBef>
                <a:spcPts val="1224"/>
              </a:spcBef>
              <a:buClr>
                <a:schemeClr val="tx1"/>
              </a:buClr>
              <a:buFont typeface="Wingdings" panose="05000000000000000000" pitchFamily="2" charset="2"/>
              <a:buChar char="§"/>
              <a:defRPr sz="3200"/>
            </a:lvl1pPr>
            <a:lvl2pPr marL="531039" indent="-233140">
              <a:buFont typeface="Wingdings" panose="05000000000000000000" pitchFamily="2" charset="2"/>
              <a:buChar char="§"/>
              <a:defRPr sz="2400"/>
            </a:lvl2pPr>
            <a:lvl3pPr marL="699419" indent="-168380">
              <a:buFont typeface="Wingdings" panose="05000000000000000000" pitchFamily="2" charset="2"/>
              <a:buChar char="§"/>
              <a:tabLst/>
              <a:defRPr sz="2000"/>
            </a:lvl3pPr>
            <a:lvl4pPr marL="880747" indent="-181330">
              <a:buFont typeface="Wingdings" panose="05000000000000000000" pitchFamily="2" charset="2"/>
              <a:buChar char="§"/>
              <a:defRPr/>
            </a:lvl4pPr>
            <a:lvl5pPr marL="1049127" indent="-168380">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4590" y="1212850"/>
            <a:ext cx="5485698" cy="2425279"/>
          </a:xfrm>
        </p:spPr>
        <p:txBody>
          <a:bodyPr wrap="square">
            <a:spAutoFit/>
          </a:bodyPr>
          <a:lstStyle>
            <a:lvl1pPr marL="287270" indent="-287270">
              <a:spcBef>
                <a:spcPts val="1224"/>
              </a:spcBef>
              <a:buClr>
                <a:schemeClr val="tx1"/>
              </a:buClr>
              <a:buFont typeface="Wingdings" panose="05000000000000000000" pitchFamily="2" charset="2"/>
              <a:buChar char="§"/>
              <a:defRPr sz="3200"/>
            </a:lvl1pPr>
            <a:lvl2pPr marL="531039" indent="-233140">
              <a:buFont typeface="Wingdings" panose="05000000000000000000" pitchFamily="2" charset="2"/>
              <a:buChar char="§"/>
              <a:defRPr sz="2400"/>
            </a:lvl2pPr>
            <a:lvl3pPr marL="699419" indent="-168380">
              <a:buFont typeface="Wingdings" panose="05000000000000000000" pitchFamily="2" charset="2"/>
              <a:buChar char="§"/>
              <a:tabLst/>
              <a:defRPr sz="2000"/>
            </a:lvl3pPr>
            <a:lvl4pPr marL="880747" indent="-181330">
              <a:buFont typeface="Wingdings" panose="05000000000000000000" pitchFamily="2" charset="2"/>
              <a:buChar char="§"/>
              <a:defRPr/>
            </a:lvl4pPr>
            <a:lvl5pPr marL="1049127" indent="-168380">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65317330"/>
      </p:ext>
    </p:extLst>
  </p:cSld>
  <p:clrMapOvr>
    <a:masterClrMapping/>
  </p:clrMapOvr>
  <p:transition>
    <p:fade/>
  </p:transition>
  <p:timing>
    <p:tnLst>
      <p:par>
        <p:cTn id="1" dur="indefinite" restart="never" nodeType="tmRoot"/>
      </p:par>
    </p:tnLst>
  </p:timing>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989769575"/>
      </p:ext>
    </p:extLst>
  </p:cSld>
  <p:clrMapOvr>
    <a:masterClrMapping/>
  </p:clrMapOvr>
  <p:transition>
    <p:fade/>
  </p:transition>
  <p:timing>
    <p:tnLst>
      <p:par>
        <p:cTn id="1" dur="indefinite" restart="never" nodeType="tmRoot"/>
      </p:par>
    </p:tnLst>
  </p:timing>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2"/>
            <a:ext cx="12428612" cy="6991987"/>
          </a:xfrm>
          <a:prstGeom prst="rect">
            <a:avLst/>
          </a:prstGeom>
        </p:spPr>
      </p:pic>
      <p:sp>
        <p:nvSpPr>
          <p:cNvPr id="2" name="Title 1"/>
          <p:cNvSpPr>
            <a:spLocks noGrp="1"/>
          </p:cNvSpPr>
          <p:nvPr>
            <p:ph type="title" hasCustomPrompt="1"/>
          </p:nvPr>
        </p:nvSpPr>
        <p:spPr>
          <a:xfrm>
            <a:off x="274603" y="2136777"/>
            <a:ext cx="10055529" cy="1181606"/>
          </a:xfrm>
          <a:noFill/>
        </p:spPr>
        <p:txBody>
          <a:bodyPr tIns="91440" bIns="91440" anchor="t" anchorCtr="0">
            <a:spAutoFit/>
          </a:bodyPr>
          <a:lstStyle>
            <a:lvl1pPr>
              <a:defRPr sz="7198"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05" y="4881266"/>
            <a:ext cx="10057117"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gray">
          <a:xfrm>
            <a:off x="1" y="6537325"/>
            <a:ext cx="12434253"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algn="ctr" defTabSz="932250"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487" y="6678220"/>
            <a:ext cx="822846" cy="175415"/>
          </a:xfrm>
          <a:prstGeom prst="rect">
            <a:avLst/>
          </a:prstGeom>
        </p:spPr>
      </p:pic>
    </p:spTree>
    <p:extLst>
      <p:ext uri="{BB962C8B-B14F-4D97-AF65-F5344CB8AC3E}">
        <p14:creationId xmlns:p14="http://schemas.microsoft.com/office/powerpoint/2010/main" val="239480945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2"/>
            <a:ext cx="12428612" cy="6991987"/>
          </a:xfrm>
          <a:prstGeom prst="rect">
            <a:avLst/>
          </a:prstGeom>
        </p:spPr>
      </p:pic>
      <p:sp>
        <p:nvSpPr>
          <p:cNvPr id="2" name="Title 1"/>
          <p:cNvSpPr>
            <a:spLocks noGrp="1"/>
          </p:cNvSpPr>
          <p:nvPr>
            <p:ph type="title" hasCustomPrompt="1"/>
          </p:nvPr>
        </p:nvSpPr>
        <p:spPr>
          <a:xfrm>
            <a:off x="274603" y="2125664"/>
            <a:ext cx="10055529" cy="1181606"/>
          </a:xfrm>
          <a:noFill/>
        </p:spPr>
        <p:txBody>
          <a:bodyPr tIns="91440" bIns="91440" anchor="t" anchorCtr="0">
            <a:spAutoFit/>
          </a:bodyPr>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
        <p:nvSpPr>
          <p:cNvPr id="4" name="Rectangle 3"/>
          <p:cNvSpPr/>
          <p:nvPr userDrawn="1"/>
        </p:nvSpPr>
        <p:spPr bwMode="gray">
          <a:xfrm>
            <a:off x="1" y="6537325"/>
            <a:ext cx="12434253"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6" tIns="146286" rIns="182856" bIns="146286" numCol="1" spcCol="0" rtlCol="0" fromWordArt="0" anchor="t" anchorCtr="0" forceAA="0" compatLnSpc="1">
            <a:prstTxWarp prst="textNoShape">
              <a:avLst/>
            </a:prstTxWarp>
            <a:noAutofit/>
          </a:bodyPr>
          <a:lstStyle/>
          <a:p>
            <a:pPr algn="ctr" defTabSz="932250"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487" y="6678220"/>
            <a:ext cx="822846" cy="175415"/>
          </a:xfrm>
          <a:prstGeom prst="rect">
            <a:avLst/>
          </a:prstGeom>
        </p:spPr>
      </p:pic>
    </p:spTree>
    <p:extLst>
      <p:ext uri="{BB962C8B-B14F-4D97-AF65-F5344CB8AC3E}">
        <p14:creationId xmlns:p14="http://schemas.microsoft.com/office/powerpoint/2010/main" val="93592832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Section Title Ligh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2"/>
            <a:ext cx="12428612" cy="6991987"/>
          </a:xfrm>
          <a:prstGeom prst="rect">
            <a:avLst/>
          </a:prstGeom>
        </p:spPr>
      </p:pic>
      <p:sp>
        <p:nvSpPr>
          <p:cNvPr id="2" name="Title 1"/>
          <p:cNvSpPr>
            <a:spLocks noGrp="1"/>
          </p:cNvSpPr>
          <p:nvPr>
            <p:ph type="title" hasCustomPrompt="1"/>
          </p:nvPr>
        </p:nvSpPr>
        <p:spPr>
          <a:xfrm>
            <a:off x="274603" y="2125663"/>
            <a:ext cx="11885683" cy="1181606"/>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0576640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03" y="2125663"/>
            <a:ext cx="11885683" cy="1181606"/>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139025"/>
      </p:ext>
    </p:extLst>
  </p:cSld>
  <p:clrMapOvr>
    <a:masterClrMapping/>
  </p:clrMapOvr>
  <p:transition>
    <p:fade/>
  </p:transition>
  <p:timing>
    <p:tnLst>
      <p:par>
        <p:cTn id="1" dur="indefinite" restart="never" nodeType="tmRoot"/>
      </p:par>
    </p:tnLst>
  </p:timing>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03" y="2125663"/>
            <a:ext cx="11885683" cy="1181606"/>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61274016"/>
      </p:ext>
    </p:extLst>
  </p:cSld>
  <p:clrMapOvr>
    <a:masterClrMapping/>
  </p:clrMapOvr>
  <p:transition>
    <p:fade/>
  </p:transition>
  <p:timing>
    <p:tnLst>
      <p:par>
        <p:cTn id="1" dur="indefinite" restart="never" nodeType="tmRoot"/>
      </p:par>
    </p:tnLst>
  </p:timing>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03" y="2125663"/>
            <a:ext cx="11885683" cy="1181606"/>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8153848"/>
      </p:ext>
    </p:extLst>
  </p:cSld>
  <p:clrMapOvr>
    <a:masterClrMapping/>
  </p:clrMapOvr>
  <p:transition>
    <p:fade/>
  </p:transition>
  <p:timing>
    <p:tnLst>
      <p:par>
        <p:cTn id="1" dur="indefinite" restart="never" nodeType="tmRoot"/>
      </p:par>
    </p:tnLst>
  </p:timing>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03" y="2125663"/>
            <a:ext cx="11885683" cy="1181606"/>
          </a:xfrm>
          <a:noFill/>
        </p:spPr>
        <p:txBody>
          <a:bodyPr tIns="91440" bIns="91440" anchor="t" anchorCtr="0">
            <a:spAutoFit/>
          </a:bodyPr>
          <a:lstStyle>
            <a:lvl1pPr>
              <a:defRPr sz="7198"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101916797"/>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07" y="1241427"/>
            <a:ext cx="5485698" cy="2012602"/>
          </a:xfrm>
        </p:spPr>
        <p:txBody>
          <a:bodyPr>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032" y="3"/>
            <a:ext cx="6215857"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2834076388"/>
      </p:ext>
    </p:extLst>
  </p:cSld>
  <p:clrMapOvr>
    <a:masterClrMapping/>
  </p:clrMapOvr>
  <p:transition>
    <p:fade/>
  </p:transition>
  <p:timing>
    <p:tnLst>
      <p:par>
        <p:cTn id="1" dur="indefinite" restart="never" nodeType="tmRoot"/>
      </p:par>
    </p:tnLst>
  </p:timing>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78176521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016403023"/>
      </p:ext>
    </p:extLst>
  </p:cSld>
  <p:clrMapOvr>
    <a:masterClrMapping/>
  </p:clrMapOvr>
  <p:transition>
    <p:fade/>
  </p:transition>
  <p:timing>
    <p:tnLst>
      <p:par>
        <p:cTn id="1" dur="indefinite" restart="never" nodeType="tmRoot"/>
      </p:par>
    </p:tnLst>
  </p:timing>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93062872"/>
      </p:ext>
    </p:extLst>
  </p:cSld>
  <p:clrMapOvr>
    <a:masterClrMapping/>
  </p:clrMapOvr>
  <p:transition>
    <p:fade/>
  </p:transition>
  <p:timing>
    <p:tnLst>
      <p:par>
        <p:cTn id="1" dur="indefinite" restart="never" nodeType="tmRoot"/>
      </p:par>
    </p:tnLst>
  </p:timing>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74642262"/>
      </p:ext>
    </p:extLst>
  </p:cSld>
  <p:clrMapOvr>
    <a:masterClrMapping/>
  </p:clrMapOvr>
  <p:transition>
    <p:fade/>
  </p:transition>
  <p:timing>
    <p:tnLst>
      <p:par>
        <p:cTn id="1" dur="indefinite" restart="never" nodeType="tmRoot"/>
      </p:par>
    </p:tnLst>
  </p:timing>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4888"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250" fontAlgn="base">
              <a:spcBef>
                <a:spcPct val="0"/>
              </a:spcBef>
              <a:spcAft>
                <a:spcPct val="0"/>
              </a:spcAft>
            </a:pPr>
            <a:endParaRPr lang="en-US" sz="2249"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05" y="1221160"/>
            <a:ext cx="11885682"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7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6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369"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4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38730440"/>
      </p:ext>
    </p:extLst>
  </p:cSld>
  <p:clrMapOvr>
    <a:masterClrMapping/>
  </p:clrMapOvr>
  <p:transition>
    <p:fade/>
  </p:transition>
  <p:timing>
    <p:tnLst>
      <p:par>
        <p:cTn id="1" dur="indefinite" restart="never" nodeType="tmRoot"/>
      </p:par>
    </p:tnLst>
  </p:timing>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2" y="0"/>
            <a:ext cx="12434253" cy="6995160"/>
          </a:xfrm>
          <a:prstGeom prst="rect">
            <a:avLst/>
          </a:prstGeom>
        </p:spPr>
      </p:pic>
      <p:sp>
        <p:nvSpPr>
          <p:cNvPr id="6" name="Rectangle 5"/>
          <p:cNvSpPr/>
          <p:nvPr userDrawn="1"/>
        </p:nvSpPr>
        <p:spPr bwMode="gray">
          <a:xfrm>
            <a:off x="1" y="4868863"/>
            <a:ext cx="12434888" cy="2125662"/>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1" rIns="0" bIns="46631" numCol="1" rtlCol="0" anchor="ctr" anchorCtr="0" compatLnSpc="1">
            <a:prstTxWarp prst="textNoShape">
              <a:avLst/>
            </a:prstTxWarp>
          </a:bodyPr>
          <a:lstStyle/>
          <a:p>
            <a:pPr algn="ctr" defTabSz="932250"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7588854" y="6294478"/>
            <a:ext cx="4571416" cy="403151"/>
          </a:xfrm>
          <a:prstGeom prst="rect">
            <a:avLst/>
          </a:prstGeom>
          <a:noFill/>
          <a:ln w="12700">
            <a:noFill/>
            <a:miter lim="800000"/>
            <a:headEnd type="none" w="sm" len="sm"/>
            <a:tailEnd type="none" w="sm" len="sm"/>
          </a:ln>
          <a:effectLst/>
        </p:spPr>
        <p:txBody>
          <a:bodyPr vert="horz" wrap="square" lIns="182856" tIns="146286" rIns="182856" bIns="146286" numCol="1" anchor="t" anchorCtr="0" compatLnSpc="1">
            <a:prstTxWarp prst="textNoShape">
              <a:avLst/>
            </a:prstTxWarp>
            <a:spAutoFit/>
          </a:bodyPr>
          <a:lstStyle/>
          <a:p>
            <a:pPr algn="r" defTabSz="932067" eaLnBrk="0" hangingPunct="0"/>
            <a:r>
              <a:rPr lang="en-US" sz="700" dirty="0">
                <a:gradFill>
                  <a:gsLst>
                    <a:gs pos="12389">
                      <a:srgbClr val="FFFFFF"/>
                    </a:gs>
                    <a:gs pos="54000">
                      <a:srgbClr val="FFFFFF"/>
                    </a:gs>
                  </a:gsLst>
                  <a:lin ang="5400000" scaled="0"/>
                </a:gradFill>
                <a:cs typeface="Segoe UI" pitchFamily="34" charset="0"/>
              </a:rPr>
              <a:t>© </a:t>
            </a:r>
            <a:r>
              <a:rPr lang="en-US" sz="700" dirty="0" smtClean="0">
                <a:gradFill>
                  <a:gsLst>
                    <a:gs pos="12389">
                      <a:srgbClr val="FFFFFF"/>
                    </a:gs>
                    <a:gs pos="54000">
                      <a:srgbClr val="FFFFFF"/>
                    </a:gs>
                  </a:gsLst>
                  <a:lin ang="5400000" scaled="0"/>
                </a:gradFill>
                <a:cs typeface="Segoe UI" pitchFamily="34" charset="0"/>
              </a:rPr>
              <a:t>2015 </a:t>
            </a:r>
            <a:r>
              <a:rPr lang="en-US" sz="700" dirty="0">
                <a:gradFill>
                  <a:gsLst>
                    <a:gs pos="12389">
                      <a:srgbClr val="FFFFFF"/>
                    </a:gs>
                    <a:gs pos="54000">
                      <a:srgbClr val="FFFFFF"/>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171" y="5580861"/>
            <a:ext cx="3291420" cy="701671"/>
          </a:xfrm>
          <a:prstGeom prst="rect">
            <a:avLst/>
          </a:prstGeom>
        </p:spPr>
      </p:pic>
    </p:spTree>
    <p:extLst>
      <p:ext uri="{BB962C8B-B14F-4D97-AF65-F5344CB8AC3E}">
        <p14:creationId xmlns:p14="http://schemas.microsoft.com/office/powerpoint/2010/main" val="396122404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03" y="1212850"/>
            <a:ext cx="11885683" cy="2443746"/>
          </a:xfrm>
          <a:prstGeom prst="rect">
            <a:avLst/>
          </a:prstGeom>
        </p:spPr>
        <p:txBody>
          <a:bodyPr/>
          <a:lstStyle>
            <a:lvl1pPr marL="290443" indent="-29044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63" indent="-280921">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08" indent="-29044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353" indent="-228546">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898" indent="-228546">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4889"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71917209"/>
      </p:ext>
    </p:extLst>
  </p:cSld>
  <p:clrMapOvr>
    <a:masterClrMapping/>
  </p:clrMapOvr>
  <p:transition>
    <p:fade/>
  </p:transition>
  <p:timing>
    <p:tnLst>
      <p:par>
        <p:cTn id="1" dur="indefinite" restart="never" nodeType="tmRoot"/>
      </p:par>
    </p:tnLst>
  </p:timing>
</p:sldLayout>
</file>

<file path=ppt/slideLayouts/slideLayout198.xml><?xml version="1.0" encoding="utf-8"?>
<p:sldLayout xmlns:a="http://schemas.openxmlformats.org/drawingml/2006/main" xmlns:r="http://schemas.openxmlformats.org/officeDocument/2006/relationships" xmlns:p="http://schemas.openxmlformats.org/presentationml/2006/main"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03" y="1212850"/>
            <a:ext cx="11885683" cy="2443746"/>
          </a:xfrm>
          <a:prstGeom prst="rect">
            <a:avLst/>
          </a:prstGeom>
        </p:spPr>
        <p:txBody>
          <a:bodyPr/>
          <a:lstStyle>
            <a:lvl1pPr marL="290467" indent="-290467">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10" indent="-28094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77" indent="-29046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41" indent="-228564">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04" indent="-228564">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303125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99.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00253203"/>
      </p:ext>
    </p:extLst>
  </p:cSld>
  <p:clrMapOvr>
    <a:masterClrMapping/>
  </p:clrMapOvr>
  <p:transition spd="med">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66168" y="3954457"/>
            <a:ext cx="8534037" cy="1830388"/>
          </a:xfrm>
          <a:noFill/>
        </p:spPr>
        <p:txBody>
          <a:bodyPr lIns="146304" tIns="109728" rIns="146304" bIns="109728">
            <a:noAutofit/>
          </a:bodyPr>
          <a:lstStyle>
            <a:lvl1pPr marL="0" indent="0">
              <a:spcBef>
                <a:spcPts val="0"/>
              </a:spcBef>
              <a:buNone/>
              <a:defRPr sz="3733"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366168" y="2117165"/>
            <a:ext cx="9753185" cy="1837298"/>
          </a:xfrm>
          <a:noFill/>
        </p:spPr>
        <p:txBody>
          <a:bodyPr lIns="146304" tIns="91440" rIns="146304" bIns="91440" anchor="t" anchorCtr="0"/>
          <a:lstStyle>
            <a:lvl1pPr>
              <a:defRPr sz="6400" spc="-100" baseline="0">
                <a:gradFill>
                  <a:gsLst>
                    <a:gs pos="3333">
                      <a:schemeClr val="tx2"/>
                    </a:gs>
                    <a:gs pos="39000">
                      <a:schemeClr val="tx2"/>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6" y="6240429"/>
            <a:ext cx="1707377" cy="274320"/>
          </a:xfrm>
          <a:prstGeom prst="rect">
            <a:avLst/>
          </a:prstGeom>
        </p:spPr>
      </p:pic>
    </p:spTree>
    <p:extLst>
      <p:ext uri="{BB962C8B-B14F-4D97-AF65-F5344CB8AC3E}">
        <p14:creationId xmlns:p14="http://schemas.microsoft.com/office/powerpoint/2010/main" val="28860535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00.xml><?xml version="1.0" encoding="utf-8"?>
<p:sldLayout xmlns:a="http://schemas.openxmlformats.org/drawingml/2006/main" xmlns:r="http://schemas.openxmlformats.org/officeDocument/2006/relationships" xmlns:p="http://schemas.openxmlformats.org/presentationml/2006/main" userDrawn="1">
  <p:cSld name="1_Title Only">
    <p:bg bwMode="gray">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gradFill>
                  <a:gsLst>
                    <a:gs pos="2655">
                      <a:schemeClr val="tx1"/>
                    </a:gs>
                    <a:gs pos="31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5837749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4888"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325"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66169" y="1221161"/>
            <a:ext cx="11702551" cy="2581348"/>
          </a:xfrm>
        </p:spPr>
        <p:txBody>
          <a:bodyPr/>
          <a:lstStyle>
            <a:lvl1pPr marL="0" indent="0">
              <a:buNone/>
              <a:defRPr sz="4267">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1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3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83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84919" y="6321407"/>
            <a:ext cx="11702553" cy="501660"/>
          </a:xfrm>
          <a:prstGeom prst="rect">
            <a:avLst/>
          </a:prstGeom>
          <a:noFill/>
          <a:ln w="12700">
            <a:noFill/>
            <a:miter lim="800000"/>
            <a:headEnd type="none" w="sm" len="sm"/>
            <a:tailEnd type="none" w="sm" len="sm"/>
          </a:ln>
          <a:effectLst/>
        </p:spPr>
        <p:txBody>
          <a:bodyPr vert="horz" wrap="square" lIns="243830" tIns="195064" rIns="243830" bIns="195064" numCol="1" anchor="t" anchorCtr="0" compatLnSpc="1">
            <a:prstTxWarp prst="textNoShape">
              <a:avLst/>
            </a:prstTxWarp>
            <a:spAutoFit/>
          </a:bodyPr>
          <a:lstStyle/>
          <a:p>
            <a:pPr defTabSz="932142"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12281" y="3145040"/>
            <a:ext cx="4384488" cy="704444"/>
          </a:xfrm>
          <a:prstGeom prst="rect">
            <a:avLst/>
          </a:prstGeom>
        </p:spPr>
      </p:pic>
    </p:spTree>
    <p:extLst>
      <p:ext uri="{BB962C8B-B14F-4D97-AF65-F5344CB8AC3E}">
        <p14:creationId xmlns:p14="http://schemas.microsoft.com/office/powerpoint/2010/main" val="3928358739"/>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66168" y="1212850"/>
            <a:ext cx="11702553" cy="3196837"/>
          </a:xfrm>
          <a:prstGeom prst="rect">
            <a:avLst/>
          </a:prstGeom>
        </p:spPr>
        <p:txBody>
          <a:bodyPr/>
          <a:lstStyle>
            <a:lvl1pPr marL="290467" indent="-290467">
              <a:buClr>
                <a:schemeClr val="tx1"/>
              </a:buClr>
              <a:buSzPct val="90000"/>
              <a:buFont typeface="Arial" pitchFamily="34" charset="0"/>
              <a:buChar char="•"/>
              <a:defRPr sz="48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10" indent="-280944">
              <a:buClr>
                <a:schemeClr val="tx1"/>
              </a:buClr>
              <a:buSzPct val="90000"/>
              <a:buFont typeface="Arial" pitchFamily="34" charset="0"/>
              <a:buChar char="•"/>
              <a:defRPr sz="426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77" indent="-290467">
              <a:buClr>
                <a:schemeClr val="tx1"/>
              </a:buClr>
              <a:buSzPct val="90000"/>
              <a:buFont typeface="Arial" pitchFamily="34" charset="0"/>
              <a:buChar char="•"/>
              <a:defRPr sz="3733">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41" indent="-22856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04" indent="-228564">
              <a:buClr>
                <a:schemeClr val="tx1"/>
              </a:buClr>
              <a:buSzPct val="90000"/>
              <a:buFont typeface="Arial" pitchFamily="34" charset="0"/>
              <a:buChar char="•"/>
              <a:defRPr sz="2667">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4889"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4267"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602221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Text content, large, d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2486978" cy="2486942"/>
          </a:xfrm>
          <a:solidFill>
            <a:schemeClr val="accent1"/>
          </a:solidFill>
        </p:spPr>
        <p:txBody>
          <a:bodyPr rIns="91440">
            <a:normAutofit/>
          </a:bodyPr>
          <a:lstStyle>
            <a:lvl1pPr>
              <a:defRPr sz="2720" baseline="0">
                <a:solidFill>
                  <a:schemeClr val="tx1"/>
                </a:solidFill>
                <a:latin typeface="+mn-lt"/>
              </a:defRPr>
            </a:lvl1pPr>
          </a:lstStyle>
          <a:p>
            <a:pPr lvl="0"/>
            <a:r>
              <a:rPr lang="en-US" dirty="0"/>
              <a:t>Click to edit slide content</a:t>
            </a:r>
          </a:p>
        </p:txBody>
      </p:sp>
      <p:sp>
        <p:nvSpPr>
          <p:cNvPr id="3" name="Date Placeholder 2"/>
          <p:cNvSpPr>
            <a:spLocks noGrp="1"/>
          </p:cNvSpPr>
          <p:nvPr>
            <p:ph type="dt" sz="half" idx="10"/>
          </p:nvPr>
        </p:nvSpPr>
        <p:spPr/>
        <p:txBody>
          <a:bodyPr/>
          <a:lstStyle>
            <a:lvl1pPr>
              <a:defRPr>
                <a:solidFill>
                  <a:schemeClr val="tx1"/>
                </a:solidFill>
                <a:latin typeface="+mn-lt"/>
              </a:defRPr>
            </a:lvl1pPr>
          </a:lstStyle>
          <a:p>
            <a:fld id="{842C66BA-9684-4EBB-8590-214CD9F28CEB}" type="datetime1">
              <a:rPr lang="en-US"/>
              <a:t>1/14/2016</a:t>
            </a:fld>
            <a:endParaRPr lang="en-US" dirty="0"/>
          </a:p>
        </p:txBody>
      </p:sp>
      <p:sp>
        <p:nvSpPr>
          <p:cNvPr id="4" name="Slide Number Placeholder 3"/>
          <p:cNvSpPr>
            <a:spLocks noGrp="1"/>
          </p:cNvSpPr>
          <p:nvPr>
            <p:ph type="sldNum" sz="quarter" idx="11"/>
          </p:nvPr>
        </p:nvSpPr>
        <p:spPr/>
        <p:txBody>
          <a:bodyPr/>
          <a:lstStyle>
            <a:lvl1pPr>
              <a:defRPr>
                <a:solidFill>
                  <a:schemeClr val="tx1"/>
                </a:solidFill>
                <a:latin typeface="+mn-lt"/>
              </a:defRPr>
            </a:lvl1pPr>
          </a:lstStyle>
          <a:p>
            <a:fld id="{74A398B2-5A34-1A4A-811E-F4027282568C}" type="slidenum">
              <a:rPr lang="en-US"/>
              <a:pPr/>
              <a:t>‹#›</a:t>
            </a:fld>
            <a:endParaRPr lang="en-US" dirty="0"/>
          </a:p>
        </p:txBody>
      </p:sp>
      <p:sp>
        <p:nvSpPr>
          <p:cNvPr id="14" name="Content Placeholder 13"/>
          <p:cNvSpPr>
            <a:spLocks noGrp="1"/>
          </p:cNvSpPr>
          <p:nvPr>
            <p:ph sz="quarter" idx="13" hasCustomPrompt="1"/>
          </p:nvPr>
        </p:nvSpPr>
        <p:spPr>
          <a:xfrm>
            <a:off x="3730467" y="1243471"/>
            <a:ext cx="8393549" cy="795924"/>
          </a:xfrm>
          <a:prstGeom prst="rect">
            <a:avLst/>
          </a:prstGeom>
        </p:spPr>
        <p:txBody>
          <a:bodyPr vert="horz" lIns="182880" tIns="137160"/>
          <a:lstStyle>
            <a:lvl1pPr marL="0" indent="0">
              <a:spcBef>
                <a:spcPts val="408"/>
              </a:spcBef>
              <a:buFontTx/>
              <a:buNone/>
              <a:defRPr sz="4080" baseline="0">
                <a:solidFill>
                  <a:schemeClr val="tx1"/>
                </a:solidFill>
                <a:latin typeface="Segoe UI Light" pitchFamily="34" charset="0"/>
              </a:defRPr>
            </a:lvl1pPr>
          </a:lstStyle>
          <a:p>
            <a:pPr lvl="0"/>
            <a:r>
              <a:rPr lang="en-US" dirty="0"/>
              <a:t>Click to edit slide content</a:t>
            </a:r>
          </a:p>
        </p:txBody>
      </p:sp>
    </p:spTree>
    <p:extLst>
      <p:ext uri="{BB962C8B-B14F-4D97-AF65-F5344CB8AC3E}">
        <p14:creationId xmlns:p14="http://schemas.microsoft.com/office/powerpoint/2010/main" val="2590061606"/>
      </p:ext>
    </p:extLst>
  </p:cSld>
  <p:clrMapOvr>
    <a:masterClrMapping/>
  </p:clrMapOvr>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Section divider with color 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4973955" cy="2486942"/>
          </a:xfrm>
          <a:solidFill>
            <a:schemeClr val="accent1">
              <a:alpha val="90000"/>
            </a:schemeClr>
          </a:solidFill>
        </p:spPr>
        <p:txBody>
          <a:bodyPr>
            <a:normAutofit/>
          </a:bodyPr>
          <a:lstStyle>
            <a:lvl1pPr>
              <a:lnSpc>
                <a:spcPct val="100000"/>
              </a:lnSpc>
              <a:defRPr sz="4080">
                <a:latin typeface="Segoe UI Light" pitchFamily="34" charset="0"/>
              </a:defRPr>
            </a:lvl1pPr>
          </a:lstStyle>
          <a:p>
            <a:pPr lvl="0"/>
            <a:r>
              <a:rPr lang="en-US" dirty="0"/>
              <a:t>Click to edit slide content</a:t>
            </a:r>
          </a:p>
        </p:txBody>
      </p:sp>
      <p:sp>
        <p:nvSpPr>
          <p:cNvPr id="3" name="Date Placeholder 2"/>
          <p:cNvSpPr>
            <a:spLocks noGrp="1"/>
          </p:cNvSpPr>
          <p:nvPr>
            <p:ph type="dt" sz="half" idx="10"/>
          </p:nvPr>
        </p:nvSpPr>
        <p:spPr/>
        <p:txBody>
          <a:bodyPr/>
          <a:lstStyle>
            <a:lvl1pPr>
              <a:defRPr>
                <a:solidFill>
                  <a:schemeClr val="tx1"/>
                </a:solidFill>
              </a:defRPr>
            </a:lvl1pPr>
          </a:lstStyle>
          <a:p>
            <a:fld id="{4B4B4AAB-5440-4A50-83AF-1B64C8A00BEE}" type="datetime1">
              <a:rPr lang="en-US"/>
              <a:t>1/14/2016</a:t>
            </a:fld>
            <a:endParaRPr lang="en-US" dirty="0"/>
          </a:p>
        </p:txBody>
      </p:sp>
      <p:sp>
        <p:nvSpPr>
          <p:cNvPr id="4" name="Slide Number Placeholder 3"/>
          <p:cNvSpPr>
            <a:spLocks noGrp="1"/>
          </p:cNvSpPr>
          <p:nvPr>
            <p:ph type="sldNum" sz="quarter" idx="11"/>
          </p:nvPr>
        </p:nvSpPr>
        <p:spPr/>
        <p:txBody>
          <a:bodyPr/>
          <a:lstStyle>
            <a:lvl1pPr>
              <a:defRPr>
                <a:solidFill>
                  <a:schemeClr val="tx1"/>
                </a:solidFill>
              </a:defRPr>
            </a:lvl1pPr>
          </a:lstStyle>
          <a:p>
            <a:fld id="{74A398B2-5A34-1A4A-811E-F4027282568C}" type="slidenum">
              <a:rPr lang="en-US"/>
              <a:pPr/>
              <a:t>‹#›</a:t>
            </a:fld>
            <a:endParaRPr lang="en-US" dirty="0"/>
          </a:p>
        </p:txBody>
      </p:sp>
    </p:spTree>
    <p:extLst>
      <p:ext uri="{BB962C8B-B14F-4D97-AF65-F5344CB8AC3E}">
        <p14:creationId xmlns:p14="http://schemas.microsoft.com/office/powerpoint/2010/main" val="4232527706"/>
      </p:ext>
    </p:extLst>
  </p:cSld>
  <p:clrMapOvr>
    <a:masterClrMapping/>
  </p:clrMapOvr>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50602" tIns="120481" rIns="150602" bIns="120481"/>
          <a:lstStyle/>
          <a:p>
            <a:r>
              <a:rPr lang="en-US" dirty="0"/>
              <a:t>Click to edit master title style</a:t>
            </a:r>
          </a:p>
        </p:txBody>
      </p:sp>
      <p:sp>
        <p:nvSpPr>
          <p:cNvPr id="5" name="Text Placeholder 4"/>
          <p:cNvSpPr>
            <a:spLocks noGrp="1"/>
          </p:cNvSpPr>
          <p:nvPr>
            <p:ph type="body" sz="quarter" idx="10"/>
          </p:nvPr>
        </p:nvSpPr>
        <p:spPr>
          <a:xfrm>
            <a:off x="274604" y="1668464"/>
            <a:ext cx="11885683" cy="2713800"/>
          </a:xfrm>
          <a:prstGeom prst="rect">
            <a:avLst/>
          </a:prstGeom>
        </p:spPr>
        <p:txBody>
          <a:bodyPr lIns="150602" tIns="120481" rIns="150602" bIns="12048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4566237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44pt Title/26pt Bullet Text">
    <p:spTree>
      <p:nvGrpSpPr>
        <p:cNvPr id="1" name=""/>
        <p:cNvGrpSpPr/>
        <p:nvPr/>
      </p:nvGrpSpPr>
      <p:grpSpPr>
        <a:xfrm>
          <a:off x="0" y="0"/>
          <a:ext cx="0" cy="0"/>
          <a:chOff x="0" y="0"/>
          <a:chExt cx="0" cy="0"/>
        </a:xfrm>
      </p:grpSpPr>
      <p:graphicFrame>
        <p:nvGraphicFramePr>
          <p:cNvPr id="5" name="Object 4" hidden="1"/>
          <p:cNvGraphicFramePr>
            <a:graphicFrameLocks noChangeAspect="1"/>
          </p:cNvGraphicFramePr>
          <p:nvPr userDrawn="1">
            <p:custDataLst>
              <p:tags r:id="rId2"/>
            </p:custDataLst>
            <p:ext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051" name="think-cell Slide" r:id="rId4" imgW="270" imgH="270" progId="TCLayout.ActiveDocument.1">
                  <p:embed/>
                </p:oleObj>
              </mc:Choice>
              <mc:Fallback>
                <p:oleObj name="think-cell Slide" r:id="rId4" imgW="270" imgH="270" progId="TCLayout.ActiveDocument.1">
                  <p:embed/>
                  <p:pic>
                    <p:nvPicPr>
                      <p:cNvPr id="0" name=""/>
                      <p:cNvPicPr/>
                      <p:nvPr/>
                    </p:nvPicPr>
                    <p:blipFill>
                      <a:blip r:embed="rId5"/>
                      <a:stretch>
                        <a:fillRect/>
                      </a:stretch>
                    </p:blipFill>
                    <p:spPr>
                      <a:xfrm>
                        <a:off x="1588" y="1589"/>
                        <a:ext cx="1587" cy="1587"/>
                      </a:xfrm>
                      <a:prstGeom prst="rect">
                        <a:avLst/>
                      </a:prstGeom>
                    </p:spPr>
                  </p:pic>
                </p:oleObj>
              </mc:Fallback>
            </mc:AlternateContent>
          </a:graphicData>
        </a:graphic>
      </p:graphicFrame>
      <p:sp>
        <p:nvSpPr>
          <p:cNvPr id="2" name="Title 1"/>
          <p:cNvSpPr>
            <a:spLocks noGrp="1"/>
          </p:cNvSpPr>
          <p:nvPr>
            <p:ph type="title" hasCustomPrompt="1"/>
          </p:nvPr>
        </p:nvSpPr>
        <p:spPr>
          <a:xfrm>
            <a:off x="457142" y="292608"/>
            <a:ext cx="11224762" cy="1097302"/>
          </a:xfrm>
        </p:spPr>
        <p:txBody>
          <a:bodyPr lIns="0" tIns="91440" rIns="146304" bIns="91440"/>
          <a:lstStyle>
            <a:lvl1pPr>
              <a:lnSpc>
                <a:spcPts val="4900"/>
              </a:lnSpc>
              <a:defRPr sz="4400" baseline="0">
                <a:solidFill>
                  <a:schemeClr val="accent1"/>
                </a:solidFill>
              </a:defRPr>
            </a:lvl1pPr>
          </a:lstStyle>
          <a:p>
            <a:r>
              <a:rPr lang="en-US" dirty="0" err="1" smtClean="0"/>
              <a:t>Lorem</a:t>
            </a:r>
            <a:r>
              <a:rPr lang="en-US" dirty="0" smtClean="0"/>
              <a:t> </a:t>
            </a:r>
            <a:r>
              <a:rPr lang="en-US" dirty="0" err="1" smtClean="0"/>
              <a:t>ipsum</a:t>
            </a:r>
            <a:r>
              <a:rPr lang="en-US" dirty="0" smtClean="0"/>
              <a:t> dolor sit.</a:t>
            </a:r>
            <a:endParaRPr lang="en-US" dirty="0"/>
          </a:p>
        </p:txBody>
      </p:sp>
      <p:sp>
        <p:nvSpPr>
          <p:cNvPr id="3" name="Footer Placeholder 2"/>
          <p:cNvSpPr>
            <a:spLocks noGrp="1"/>
          </p:cNvSpPr>
          <p:nvPr>
            <p:ph type="ftr" sz="quarter" idx="10"/>
          </p:nvPr>
        </p:nvSpPr>
        <p:spPr>
          <a:xfrm>
            <a:off x="274604" y="6748272"/>
            <a:ext cx="3936498" cy="137160"/>
          </a:xfrm>
          <a:prstGeom prst="rect">
            <a:avLst/>
          </a:prstGeom>
        </p:spPr>
        <p:txBody>
          <a:bodyPr/>
          <a:lstStyle/>
          <a:p>
            <a:r>
              <a:rPr smtClean="0">
                <a:solidFill>
                  <a:srgbClr val="505050"/>
                </a:solidFill>
              </a:rPr>
              <a:t>Microsoft Confidential</a:t>
            </a:r>
            <a:endParaRPr dirty="0">
              <a:solidFill>
                <a:srgbClr val="505050"/>
              </a:solidFill>
            </a:endParaRPr>
          </a:p>
        </p:txBody>
      </p:sp>
      <p:sp>
        <p:nvSpPr>
          <p:cNvPr id="4" name="Slide Number Placeholder 3"/>
          <p:cNvSpPr>
            <a:spLocks noGrp="1"/>
          </p:cNvSpPr>
          <p:nvPr>
            <p:ph type="sldNum" sz="quarter" idx="11"/>
          </p:nvPr>
        </p:nvSpPr>
        <p:spPr>
          <a:xfrm>
            <a:off x="11593622" y="6748272"/>
            <a:ext cx="566665" cy="137160"/>
          </a:xfrm>
          <a:prstGeom prst="rect">
            <a:avLst/>
          </a:prstGeom>
        </p:spPr>
        <p:txBody>
          <a:bodyPr/>
          <a:lstStyle/>
          <a:p>
            <a:fld id="{27258FFF-F925-446B-8502-81C933981705}" type="slidenum">
              <a:rPr>
                <a:solidFill>
                  <a:srgbClr val="505050"/>
                </a:solidFill>
              </a:rPr>
              <a:pPr/>
              <a:t>‹#›</a:t>
            </a:fld>
            <a:endParaRPr dirty="0">
              <a:solidFill>
                <a:srgbClr val="505050"/>
              </a:solidFill>
            </a:endParaRPr>
          </a:p>
        </p:txBody>
      </p:sp>
      <p:sp>
        <p:nvSpPr>
          <p:cNvPr id="8" name="Text Placeholder 7"/>
          <p:cNvSpPr>
            <a:spLocks noGrp="1"/>
          </p:cNvSpPr>
          <p:nvPr>
            <p:ph type="body" sz="quarter" idx="13" hasCustomPrompt="1"/>
          </p:nvPr>
        </p:nvSpPr>
        <p:spPr>
          <a:xfrm>
            <a:off x="457142" y="1545465"/>
            <a:ext cx="11224763" cy="2905475"/>
          </a:xfrm>
        </p:spPr>
        <p:txBody>
          <a:bodyPr lIns="0" tIns="0"/>
          <a:lstStyle>
            <a:lvl1pPr marL="233340" indent="-233340">
              <a:spcBef>
                <a:spcPts val="1200"/>
              </a:spcBef>
              <a:defRPr sz="2600">
                <a:latin typeface="+mn-lt"/>
              </a:defRPr>
            </a:lvl1pPr>
            <a:lvl2pPr marL="690494" indent="-233340">
              <a:spcBef>
                <a:spcPts val="1200"/>
              </a:spcBef>
              <a:buSzPct val="100000"/>
              <a:buFont typeface="Segoe UI" pitchFamily="34" charset="0"/>
              <a:buChar char="‐"/>
              <a:defRPr/>
            </a:lvl2pPr>
            <a:lvl3pPr marL="1147648" indent="-233340">
              <a:spcBef>
                <a:spcPts val="1200"/>
              </a:spcBef>
              <a:buFont typeface="Wingdings" pitchFamily="2" charset="2"/>
              <a:buChar char="§"/>
              <a:defRPr/>
            </a:lvl3pPr>
            <a:lvl4pPr marL="1600040" indent="-342866">
              <a:spcBef>
                <a:spcPts val="1200"/>
              </a:spcBef>
              <a:buFont typeface="+mj-lt"/>
              <a:buAutoNum type="arabicPeriod"/>
              <a:defRPr/>
            </a:lvl4pPr>
            <a:lvl5pPr marL="1946080" indent="-342866">
              <a:spcBef>
                <a:spcPts val="1200"/>
              </a:spcBef>
              <a:buFont typeface="+mj-lt"/>
              <a:buAutoNum type="alphaLcParenR"/>
              <a:defRPr/>
            </a:lvl5pPr>
          </a:lstStyle>
          <a:p>
            <a:pPr lvl="0"/>
            <a:r>
              <a:rPr lang="en-US" dirty="0" err="1" smtClean="0"/>
              <a:t>Lorem</a:t>
            </a:r>
            <a:r>
              <a:rPr lang="en-US" dirty="0" smtClean="0"/>
              <a:t> </a:t>
            </a:r>
            <a:r>
              <a:rPr lang="en-US" dirty="0" err="1" smtClean="0"/>
              <a:t>ipsum</a:t>
            </a:r>
            <a:r>
              <a:rPr lang="en-US" dirty="0" smtClean="0"/>
              <a:t> dolor sit </a:t>
            </a:r>
            <a:r>
              <a:rPr lang="en-US" dirty="0" err="1" smtClean="0"/>
              <a:t>amet</a:t>
            </a:r>
            <a:r>
              <a:rPr lang="en-US" dirty="0" smtClean="0"/>
              <a:t>, </a:t>
            </a:r>
            <a:r>
              <a:rPr lang="en-US" dirty="0" err="1" smtClean="0"/>
              <a:t>consectetur</a:t>
            </a:r>
            <a:r>
              <a:rPr lang="en-US" dirty="0" smtClean="0"/>
              <a:t> </a:t>
            </a:r>
            <a:r>
              <a:rPr lang="en-US" dirty="0" err="1" smtClean="0"/>
              <a:t>adipiscing</a:t>
            </a:r>
            <a:r>
              <a:rPr lang="en-US" dirty="0" smtClean="0"/>
              <a:t> </a:t>
            </a:r>
            <a:br>
              <a:rPr lang="en-US" dirty="0" smtClean="0"/>
            </a:br>
            <a:r>
              <a:rPr lang="en-US" dirty="0" err="1" smtClean="0"/>
              <a:t>elit</a:t>
            </a:r>
            <a:r>
              <a:rPr lang="en-US" dirty="0" smtClean="0"/>
              <a:t>. </a:t>
            </a:r>
            <a:r>
              <a:rPr lang="en-US" dirty="0" err="1" smtClean="0"/>
              <a:t>Nunc</a:t>
            </a:r>
            <a:r>
              <a:rPr lang="en-US" dirty="0" smtClean="0"/>
              <a:t> et </a:t>
            </a:r>
            <a:r>
              <a:rPr lang="en-US" dirty="0" err="1" smtClean="0"/>
              <a:t>sagittis</a:t>
            </a:r>
            <a:r>
              <a:rPr lang="en-US" dirty="0" smtClean="0"/>
              <a:t> ligula</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49123915"/>
      </p:ext>
    </p:extLst>
  </p:cSld>
  <p:clrMapOvr>
    <a:masterClrMapping/>
  </p:clrMapOvr>
  <p:transition spd="med">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699353" rtl="0" eaLnBrk="1" latinLnBrk="0" hangingPunct="1">
              <a:lnSpc>
                <a:spcPct val="90000"/>
              </a:lnSpc>
              <a:spcBef>
                <a:spcPct val="0"/>
              </a:spcBef>
              <a:buNone/>
              <a:defRPr lang="en-US" sz="3450" b="0" kern="1200" cap="none" spc="-77" baseline="0" dirty="0">
                <a:ln w="3175">
                  <a:noFill/>
                </a:ln>
                <a:solidFill>
                  <a:schemeClr val="accent1"/>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232408024"/>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Slide Photo_Option">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66168" y="3954457"/>
            <a:ext cx="8534037" cy="1830388"/>
          </a:xfrm>
          <a:noFill/>
        </p:spPr>
        <p:txBody>
          <a:bodyPr lIns="146304" tIns="109728" rIns="146304" bIns="109728">
            <a:noAutofit/>
          </a:bodyPr>
          <a:lstStyle>
            <a:lvl1pPr marL="0" indent="0">
              <a:spcBef>
                <a:spcPts val="0"/>
              </a:spcBef>
              <a:buNone/>
              <a:defRPr sz="3733"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366168" y="2117165"/>
            <a:ext cx="9753185" cy="1837298"/>
          </a:xfrm>
          <a:noFill/>
        </p:spPr>
        <p:txBody>
          <a:bodyPr lIns="146304" tIns="91440" rIns="146304" bIns="91440" anchor="t" anchorCtr="0"/>
          <a:lstStyle>
            <a:lvl1pPr>
              <a:defRPr sz="6400" spc="-100" baseline="0">
                <a:gradFill>
                  <a:gsLst>
                    <a:gs pos="74747">
                      <a:schemeClr val="tx1"/>
                    </a:gs>
                    <a:gs pos="56000">
                      <a:schemeClr val="tx1"/>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5" y="6240429"/>
            <a:ext cx="1707381" cy="274320"/>
          </a:xfrm>
          <a:prstGeom prst="rect">
            <a:avLst/>
          </a:prstGeom>
        </p:spPr>
      </p:pic>
      <p:grpSp>
        <p:nvGrpSpPr>
          <p:cNvPr id="18" name="Group 17"/>
          <p:cNvGrpSpPr/>
          <p:nvPr userDrawn="1"/>
        </p:nvGrpSpPr>
        <p:grpSpPr>
          <a:xfrm>
            <a:off x="6401565" y="2217123"/>
            <a:ext cx="5694167" cy="3383236"/>
            <a:chOff x="6362728" y="1485604"/>
            <a:chExt cx="5396739" cy="4275173"/>
          </a:xfrm>
        </p:grpSpPr>
        <p:sp>
          <p:nvSpPr>
            <p:cNvPr id="19" name="Freeform 18"/>
            <p:cNvSpPr>
              <a:spLocks/>
            </p:cNvSpPr>
            <p:nvPr userDrawn="1"/>
          </p:nvSpPr>
          <p:spPr bwMode="auto">
            <a:xfrm>
              <a:off x="10286428" y="2540869"/>
              <a:ext cx="1228270" cy="499194"/>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2400"/>
            </a:p>
          </p:txBody>
        </p:sp>
        <p:grpSp>
          <p:nvGrpSpPr>
            <p:cNvPr id="20" name="Group 19"/>
            <p:cNvGrpSpPr/>
            <p:nvPr userDrawn="1"/>
          </p:nvGrpSpPr>
          <p:grpSpPr bwMode="auto">
            <a:xfrm>
              <a:off x="6362728" y="3629515"/>
              <a:ext cx="5396739" cy="2131262"/>
              <a:chOff x="8040688" y="7151688"/>
              <a:chExt cx="6745287" cy="2663825"/>
            </a:xfrm>
          </p:grpSpPr>
          <p:sp>
            <p:nvSpPr>
              <p:cNvPr id="23" name="Freeform 5"/>
              <p:cNvSpPr>
                <a:spLocks noEditPoints="1"/>
              </p:cNvSpPr>
              <p:nvPr userDrawn="1"/>
            </p:nvSpPr>
            <p:spPr bwMode="auto">
              <a:xfrm>
                <a:off x="10498138" y="7808913"/>
                <a:ext cx="776287" cy="774700"/>
              </a:xfrm>
              <a:custGeom>
                <a:avLst/>
                <a:gdLst>
                  <a:gd name="T0" fmla="*/ 50 w 221"/>
                  <a:gd name="T1" fmla="*/ 202 h 220"/>
                  <a:gd name="T2" fmla="*/ 73 w 221"/>
                  <a:gd name="T3" fmla="*/ 186 h 220"/>
                  <a:gd name="T4" fmla="*/ 86 w 221"/>
                  <a:gd name="T5" fmla="*/ 183 h 220"/>
                  <a:gd name="T6" fmla="*/ 95 w 221"/>
                  <a:gd name="T7" fmla="*/ 185 h 220"/>
                  <a:gd name="T8" fmla="*/ 109 w 221"/>
                  <a:gd name="T9" fmla="*/ 214 h 220"/>
                  <a:gd name="T10" fmla="*/ 133 w 221"/>
                  <a:gd name="T11" fmla="*/ 218 h 220"/>
                  <a:gd name="T12" fmla="*/ 138 w 221"/>
                  <a:gd name="T13" fmla="*/ 191 h 220"/>
                  <a:gd name="T14" fmla="*/ 145 w 221"/>
                  <a:gd name="T15" fmla="*/ 179 h 220"/>
                  <a:gd name="T16" fmla="*/ 153 w 221"/>
                  <a:gd name="T17" fmla="*/ 174 h 220"/>
                  <a:gd name="T18" fmla="*/ 183 w 221"/>
                  <a:gd name="T19" fmla="*/ 184 h 220"/>
                  <a:gd name="T20" fmla="*/ 202 w 221"/>
                  <a:gd name="T21" fmla="*/ 170 h 220"/>
                  <a:gd name="T22" fmla="*/ 187 w 221"/>
                  <a:gd name="T23" fmla="*/ 148 h 220"/>
                  <a:gd name="T24" fmla="*/ 183 w 221"/>
                  <a:gd name="T25" fmla="*/ 134 h 220"/>
                  <a:gd name="T26" fmla="*/ 186 w 221"/>
                  <a:gd name="T27" fmla="*/ 125 h 220"/>
                  <a:gd name="T28" fmla="*/ 215 w 221"/>
                  <a:gd name="T29" fmla="*/ 111 h 220"/>
                  <a:gd name="T30" fmla="*/ 218 w 221"/>
                  <a:gd name="T31" fmla="*/ 88 h 220"/>
                  <a:gd name="T32" fmla="*/ 191 w 221"/>
                  <a:gd name="T33" fmla="*/ 83 h 220"/>
                  <a:gd name="T34" fmla="*/ 179 w 221"/>
                  <a:gd name="T35" fmla="*/ 76 h 220"/>
                  <a:gd name="T36" fmla="*/ 175 w 221"/>
                  <a:gd name="T37" fmla="*/ 67 h 220"/>
                  <a:gd name="T38" fmla="*/ 185 w 221"/>
                  <a:gd name="T39" fmla="*/ 37 h 220"/>
                  <a:gd name="T40" fmla="*/ 171 w 221"/>
                  <a:gd name="T41" fmla="*/ 18 h 220"/>
                  <a:gd name="T42" fmla="*/ 148 w 221"/>
                  <a:gd name="T43" fmla="*/ 34 h 220"/>
                  <a:gd name="T44" fmla="*/ 135 w 221"/>
                  <a:gd name="T45" fmla="*/ 37 h 220"/>
                  <a:gd name="T46" fmla="*/ 126 w 221"/>
                  <a:gd name="T47" fmla="*/ 34 h 220"/>
                  <a:gd name="T48" fmla="*/ 112 w 221"/>
                  <a:gd name="T49" fmla="*/ 6 h 220"/>
                  <a:gd name="T50" fmla="*/ 88 w 221"/>
                  <a:gd name="T51" fmla="*/ 2 h 220"/>
                  <a:gd name="T52" fmla="*/ 83 w 221"/>
                  <a:gd name="T53" fmla="*/ 29 h 220"/>
                  <a:gd name="T54" fmla="*/ 68 w 221"/>
                  <a:gd name="T55" fmla="*/ 46 h 220"/>
                  <a:gd name="T56" fmla="*/ 38 w 221"/>
                  <a:gd name="T57" fmla="*/ 35 h 220"/>
                  <a:gd name="T58" fmla="*/ 19 w 221"/>
                  <a:gd name="T59" fmla="*/ 49 h 220"/>
                  <a:gd name="T60" fmla="*/ 34 w 221"/>
                  <a:gd name="T61" fmla="*/ 72 h 220"/>
                  <a:gd name="T62" fmla="*/ 35 w 221"/>
                  <a:gd name="T63" fmla="*/ 96 h 220"/>
                  <a:gd name="T64" fmla="*/ 6 w 221"/>
                  <a:gd name="T65" fmla="*/ 109 h 220"/>
                  <a:gd name="T66" fmla="*/ 3 w 221"/>
                  <a:gd name="T67" fmla="*/ 132 h 220"/>
                  <a:gd name="T68" fmla="*/ 30 w 221"/>
                  <a:gd name="T69" fmla="*/ 137 h 220"/>
                  <a:gd name="T70" fmla="*/ 46 w 221"/>
                  <a:gd name="T71" fmla="*/ 152 h 220"/>
                  <a:gd name="T72" fmla="*/ 46 w 221"/>
                  <a:gd name="T73" fmla="*/ 166 h 220"/>
                  <a:gd name="T74" fmla="*/ 37 w 221"/>
                  <a:gd name="T75" fmla="*/ 192 h 220"/>
                  <a:gd name="T76" fmla="*/ 78 w 221"/>
                  <a:gd name="T77" fmla="*/ 85 h 220"/>
                  <a:gd name="T78" fmla="*/ 142 w 221"/>
                  <a:gd name="T79" fmla="*/ 1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220">
                    <a:moveTo>
                      <a:pt x="37" y="192"/>
                    </a:moveTo>
                    <a:cubicBezTo>
                      <a:pt x="50" y="202"/>
                      <a:pt x="50" y="202"/>
                      <a:pt x="50" y="202"/>
                    </a:cubicBezTo>
                    <a:cubicBezTo>
                      <a:pt x="52" y="203"/>
                      <a:pt x="56" y="203"/>
                      <a:pt x="59" y="201"/>
                    </a:cubicBezTo>
                    <a:cubicBezTo>
                      <a:pt x="73" y="186"/>
                      <a:pt x="73" y="186"/>
                      <a:pt x="73" y="186"/>
                    </a:cubicBezTo>
                    <a:cubicBezTo>
                      <a:pt x="78" y="181"/>
                      <a:pt x="82" y="181"/>
                      <a:pt x="85" y="183"/>
                    </a:cubicBezTo>
                    <a:cubicBezTo>
                      <a:pt x="86" y="183"/>
                      <a:pt x="86" y="183"/>
                      <a:pt x="86" y="183"/>
                    </a:cubicBezTo>
                    <a:cubicBezTo>
                      <a:pt x="89" y="184"/>
                      <a:pt x="92" y="185"/>
                      <a:pt x="95" y="185"/>
                    </a:cubicBezTo>
                    <a:cubicBezTo>
                      <a:pt x="95" y="185"/>
                      <a:pt x="95" y="185"/>
                      <a:pt x="95" y="185"/>
                    </a:cubicBezTo>
                    <a:cubicBezTo>
                      <a:pt x="99" y="186"/>
                      <a:pt x="103" y="188"/>
                      <a:pt x="105" y="195"/>
                    </a:cubicBezTo>
                    <a:cubicBezTo>
                      <a:pt x="109" y="214"/>
                      <a:pt x="109" y="214"/>
                      <a:pt x="109" y="214"/>
                    </a:cubicBezTo>
                    <a:cubicBezTo>
                      <a:pt x="110" y="218"/>
                      <a:pt x="114" y="220"/>
                      <a:pt x="116" y="220"/>
                    </a:cubicBezTo>
                    <a:cubicBezTo>
                      <a:pt x="133" y="218"/>
                      <a:pt x="133" y="218"/>
                      <a:pt x="133" y="218"/>
                    </a:cubicBezTo>
                    <a:cubicBezTo>
                      <a:pt x="135" y="217"/>
                      <a:pt x="138" y="214"/>
                      <a:pt x="138" y="210"/>
                    </a:cubicBezTo>
                    <a:cubicBezTo>
                      <a:pt x="138" y="191"/>
                      <a:pt x="138" y="191"/>
                      <a:pt x="138" y="191"/>
                    </a:cubicBezTo>
                    <a:cubicBezTo>
                      <a:pt x="138" y="184"/>
                      <a:pt x="141" y="181"/>
                      <a:pt x="144" y="179"/>
                    </a:cubicBezTo>
                    <a:cubicBezTo>
                      <a:pt x="144" y="179"/>
                      <a:pt x="145" y="179"/>
                      <a:pt x="145" y="179"/>
                    </a:cubicBezTo>
                    <a:cubicBezTo>
                      <a:pt x="147" y="177"/>
                      <a:pt x="150" y="176"/>
                      <a:pt x="153" y="174"/>
                    </a:cubicBezTo>
                    <a:cubicBezTo>
                      <a:pt x="153" y="174"/>
                      <a:pt x="153" y="174"/>
                      <a:pt x="153" y="174"/>
                    </a:cubicBezTo>
                    <a:cubicBezTo>
                      <a:pt x="156" y="172"/>
                      <a:pt x="161" y="171"/>
                      <a:pt x="167" y="174"/>
                    </a:cubicBezTo>
                    <a:cubicBezTo>
                      <a:pt x="183" y="184"/>
                      <a:pt x="183" y="184"/>
                      <a:pt x="183" y="184"/>
                    </a:cubicBezTo>
                    <a:cubicBezTo>
                      <a:pt x="187" y="186"/>
                      <a:pt x="191" y="185"/>
                      <a:pt x="192" y="183"/>
                    </a:cubicBezTo>
                    <a:cubicBezTo>
                      <a:pt x="202" y="170"/>
                      <a:pt x="202" y="170"/>
                      <a:pt x="202" y="170"/>
                    </a:cubicBezTo>
                    <a:cubicBezTo>
                      <a:pt x="204" y="169"/>
                      <a:pt x="204" y="164"/>
                      <a:pt x="201" y="161"/>
                    </a:cubicBezTo>
                    <a:cubicBezTo>
                      <a:pt x="187" y="148"/>
                      <a:pt x="187" y="148"/>
                      <a:pt x="187" y="148"/>
                    </a:cubicBezTo>
                    <a:cubicBezTo>
                      <a:pt x="182" y="143"/>
                      <a:pt x="182" y="139"/>
                      <a:pt x="183" y="135"/>
                    </a:cubicBezTo>
                    <a:cubicBezTo>
                      <a:pt x="183" y="135"/>
                      <a:pt x="183" y="135"/>
                      <a:pt x="183" y="134"/>
                    </a:cubicBezTo>
                    <a:cubicBezTo>
                      <a:pt x="184" y="131"/>
                      <a:pt x="185" y="128"/>
                      <a:pt x="186" y="126"/>
                    </a:cubicBezTo>
                    <a:cubicBezTo>
                      <a:pt x="186" y="125"/>
                      <a:pt x="186" y="125"/>
                      <a:pt x="186" y="125"/>
                    </a:cubicBezTo>
                    <a:cubicBezTo>
                      <a:pt x="187" y="121"/>
                      <a:pt x="189" y="117"/>
                      <a:pt x="196" y="116"/>
                    </a:cubicBezTo>
                    <a:cubicBezTo>
                      <a:pt x="215" y="111"/>
                      <a:pt x="215" y="111"/>
                      <a:pt x="215" y="111"/>
                    </a:cubicBezTo>
                    <a:cubicBezTo>
                      <a:pt x="218" y="110"/>
                      <a:pt x="221" y="106"/>
                      <a:pt x="220" y="104"/>
                    </a:cubicBezTo>
                    <a:cubicBezTo>
                      <a:pt x="218" y="88"/>
                      <a:pt x="218" y="88"/>
                      <a:pt x="218" y="88"/>
                    </a:cubicBezTo>
                    <a:cubicBezTo>
                      <a:pt x="218" y="85"/>
                      <a:pt x="215" y="82"/>
                      <a:pt x="211" y="82"/>
                    </a:cubicBezTo>
                    <a:cubicBezTo>
                      <a:pt x="191" y="83"/>
                      <a:pt x="191" y="83"/>
                      <a:pt x="191" y="83"/>
                    </a:cubicBezTo>
                    <a:cubicBezTo>
                      <a:pt x="184" y="83"/>
                      <a:pt x="181" y="80"/>
                      <a:pt x="180" y="76"/>
                    </a:cubicBezTo>
                    <a:cubicBezTo>
                      <a:pt x="180" y="76"/>
                      <a:pt x="179" y="76"/>
                      <a:pt x="179" y="76"/>
                    </a:cubicBezTo>
                    <a:cubicBezTo>
                      <a:pt x="178" y="73"/>
                      <a:pt x="176" y="70"/>
                      <a:pt x="175" y="68"/>
                    </a:cubicBezTo>
                    <a:cubicBezTo>
                      <a:pt x="175" y="67"/>
                      <a:pt x="175" y="67"/>
                      <a:pt x="175" y="67"/>
                    </a:cubicBezTo>
                    <a:cubicBezTo>
                      <a:pt x="172" y="64"/>
                      <a:pt x="171" y="60"/>
                      <a:pt x="175" y="53"/>
                    </a:cubicBezTo>
                    <a:cubicBezTo>
                      <a:pt x="185" y="37"/>
                      <a:pt x="185" y="37"/>
                      <a:pt x="185" y="37"/>
                    </a:cubicBezTo>
                    <a:cubicBezTo>
                      <a:pt x="187" y="34"/>
                      <a:pt x="186" y="29"/>
                      <a:pt x="184" y="28"/>
                    </a:cubicBezTo>
                    <a:cubicBezTo>
                      <a:pt x="171" y="18"/>
                      <a:pt x="171" y="18"/>
                      <a:pt x="171" y="18"/>
                    </a:cubicBezTo>
                    <a:cubicBezTo>
                      <a:pt x="169" y="17"/>
                      <a:pt x="164" y="16"/>
                      <a:pt x="162" y="19"/>
                    </a:cubicBezTo>
                    <a:cubicBezTo>
                      <a:pt x="148" y="34"/>
                      <a:pt x="148" y="34"/>
                      <a:pt x="148" y="34"/>
                    </a:cubicBezTo>
                    <a:cubicBezTo>
                      <a:pt x="143" y="38"/>
                      <a:pt x="139" y="38"/>
                      <a:pt x="135" y="37"/>
                    </a:cubicBezTo>
                    <a:cubicBezTo>
                      <a:pt x="135" y="37"/>
                      <a:pt x="135" y="37"/>
                      <a:pt x="135" y="37"/>
                    </a:cubicBezTo>
                    <a:cubicBezTo>
                      <a:pt x="132" y="36"/>
                      <a:pt x="129" y="35"/>
                      <a:pt x="126" y="34"/>
                    </a:cubicBezTo>
                    <a:cubicBezTo>
                      <a:pt x="126" y="34"/>
                      <a:pt x="126" y="34"/>
                      <a:pt x="126" y="34"/>
                    </a:cubicBezTo>
                    <a:cubicBezTo>
                      <a:pt x="121" y="34"/>
                      <a:pt x="118" y="32"/>
                      <a:pt x="116" y="24"/>
                    </a:cubicBezTo>
                    <a:cubicBezTo>
                      <a:pt x="112" y="6"/>
                      <a:pt x="112" y="6"/>
                      <a:pt x="112" y="6"/>
                    </a:cubicBezTo>
                    <a:cubicBezTo>
                      <a:pt x="111" y="2"/>
                      <a:pt x="107" y="0"/>
                      <a:pt x="104" y="0"/>
                    </a:cubicBezTo>
                    <a:cubicBezTo>
                      <a:pt x="88" y="2"/>
                      <a:pt x="88" y="2"/>
                      <a:pt x="88" y="2"/>
                    </a:cubicBezTo>
                    <a:cubicBezTo>
                      <a:pt x="86" y="2"/>
                      <a:pt x="83" y="6"/>
                      <a:pt x="83" y="9"/>
                    </a:cubicBezTo>
                    <a:cubicBezTo>
                      <a:pt x="83" y="29"/>
                      <a:pt x="83" y="29"/>
                      <a:pt x="83" y="29"/>
                    </a:cubicBezTo>
                    <a:cubicBezTo>
                      <a:pt x="83" y="36"/>
                      <a:pt x="80" y="39"/>
                      <a:pt x="77" y="41"/>
                    </a:cubicBezTo>
                    <a:cubicBezTo>
                      <a:pt x="73" y="42"/>
                      <a:pt x="70" y="44"/>
                      <a:pt x="68" y="46"/>
                    </a:cubicBezTo>
                    <a:cubicBezTo>
                      <a:pt x="64" y="48"/>
                      <a:pt x="60" y="49"/>
                      <a:pt x="54" y="46"/>
                    </a:cubicBezTo>
                    <a:cubicBezTo>
                      <a:pt x="38" y="35"/>
                      <a:pt x="38" y="35"/>
                      <a:pt x="38" y="35"/>
                    </a:cubicBezTo>
                    <a:cubicBezTo>
                      <a:pt x="34" y="33"/>
                      <a:pt x="30" y="35"/>
                      <a:pt x="29" y="36"/>
                    </a:cubicBezTo>
                    <a:cubicBezTo>
                      <a:pt x="19" y="49"/>
                      <a:pt x="19" y="49"/>
                      <a:pt x="19" y="49"/>
                    </a:cubicBezTo>
                    <a:cubicBezTo>
                      <a:pt x="17" y="51"/>
                      <a:pt x="17" y="56"/>
                      <a:pt x="20" y="59"/>
                    </a:cubicBezTo>
                    <a:cubicBezTo>
                      <a:pt x="34" y="72"/>
                      <a:pt x="34" y="72"/>
                      <a:pt x="34" y="72"/>
                    </a:cubicBezTo>
                    <a:cubicBezTo>
                      <a:pt x="38" y="76"/>
                      <a:pt x="39" y="80"/>
                      <a:pt x="38" y="83"/>
                    </a:cubicBezTo>
                    <a:cubicBezTo>
                      <a:pt x="37" y="87"/>
                      <a:pt x="36" y="91"/>
                      <a:pt x="35" y="96"/>
                    </a:cubicBezTo>
                    <a:cubicBezTo>
                      <a:pt x="34" y="99"/>
                      <a:pt x="32" y="103"/>
                      <a:pt x="25" y="104"/>
                    </a:cubicBezTo>
                    <a:cubicBezTo>
                      <a:pt x="6" y="109"/>
                      <a:pt x="6" y="109"/>
                      <a:pt x="6" y="109"/>
                    </a:cubicBezTo>
                    <a:cubicBezTo>
                      <a:pt x="2" y="110"/>
                      <a:pt x="0" y="113"/>
                      <a:pt x="1" y="116"/>
                    </a:cubicBezTo>
                    <a:cubicBezTo>
                      <a:pt x="3" y="132"/>
                      <a:pt x="3" y="132"/>
                      <a:pt x="3" y="132"/>
                    </a:cubicBezTo>
                    <a:cubicBezTo>
                      <a:pt x="3" y="134"/>
                      <a:pt x="6" y="138"/>
                      <a:pt x="10" y="138"/>
                    </a:cubicBezTo>
                    <a:cubicBezTo>
                      <a:pt x="30" y="137"/>
                      <a:pt x="30" y="137"/>
                      <a:pt x="30" y="137"/>
                    </a:cubicBezTo>
                    <a:cubicBezTo>
                      <a:pt x="37" y="137"/>
                      <a:pt x="40" y="140"/>
                      <a:pt x="41" y="144"/>
                    </a:cubicBezTo>
                    <a:cubicBezTo>
                      <a:pt x="43" y="147"/>
                      <a:pt x="44" y="150"/>
                      <a:pt x="46" y="152"/>
                    </a:cubicBezTo>
                    <a:cubicBezTo>
                      <a:pt x="46" y="153"/>
                      <a:pt x="46" y="153"/>
                      <a:pt x="46" y="153"/>
                    </a:cubicBezTo>
                    <a:cubicBezTo>
                      <a:pt x="49" y="156"/>
                      <a:pt x="50" y="160"/>
                      <a:pt x="46" y="166"/>
                    </a:cubicBezTo>
                    <a:cubicBezTo>
                      <a:pt x="36" y="183"/>
                      <a:pt x="36" y="183"/>
                      <a:pt x="36" y="183"/>
                    </a:cubicBezTo>
                    <a:cubicBezTo>
                      <a:pt x="34" y="186"/>
                      <a:pt x="35" y="190"/>
                      <a:pt x="37" y="192"/>
                    </a:cubicBezTo>
                    <a:close/>
                    <a:moveTo>
                      <a:pt x="86" y="142"/>
                    </a:moveTo>
                    <a:cubicBezTo>
                      <a:pt x="68" y="128"/>
                      <a:pt x="65" y="103"/>
                      <a:pt x="78" y="85"/>
                    </a:cubicBezTo>
                    <a:cubicBezTo>
                      <a:pt x="92" y="68"/>
                      <a:pt x="117" y="64"/>
                      <a:pt x="135" y="78"/>
                    </a:cubicBezTo>
                    <a:cubicBezTo>
                      <a:pt x="152" y="92"/>
                      <a:pt x="156" y="117"/>
                      <a:pt x="142" y="134"/>
                    </a:cubicBezTo>
                    <a:cubicBezTo>
                      <a:pt x="129" y="152"/>
                      <a:pt x="103" y="155"/>
                      <a:pt x="86" y="142"/>
                    </a:cubicBezTo>
                    <a:close/>
                  </a:path>
                </a:pathLst>
              </a:custGeom>
              <a:solidFill>
                <a:srgbClr val="D83B01"/>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4" name="Freeform 6"/>
              <p:cNvSpPr>
                <a:spLocks noEditPoints="1"/>
              </p:cNvSpPr>
              <p:nvPr userDrawn="1"/>
            </p:nvSpPr>
            <p:spPr bwMode="auto">
              <a:xfrm>
                <a:off x="9758363" y="8366126"/>
                <a:ext cx="1060450" cy="1062038"/>
              </a:xfrm>
              <a:custGeom>
                <a:avLst/>
                <a:gdLst>
                  <a:gd name="T0" fmla="*/ 264 w 302"/>
                  <a:gd name="T1" fmla="*/ 100 h 302"/>
                  <a:gd name="T2" fmla="*/ 274 w 302"/>
                  <a:gd name="T3" fmla="*/ 69 h 302"/>
                  <a:gd name="T4" fmla="*/ 248 w 302"/>
                  <a:gd name="T5" fmla="*/ 61 h 302"/>
                  <a:gd name="T6" fmla="*/ 233 w 302"/>
                  <a:gd name="T7" fmla="*/ 47 h 302"/>
                  <a:gd name="T8" fmla="*/ 224 w 302"/>
                  <a:gd name="T9" fmla="*/ 22 h 302"/>
                  <a:gd name="T10" fmla="*/ 196 w 302"/>
                  <a:gd name="T11" fmla="*/ 35 h 302"/>
                  <a:gd name="T12" fmla="*/ 180 w 302"/>
                  <a:gd name="T13" fmla="*/ 6 h 302"/>
                  <a:gd name="T14" fmla="*/ 157 w 302"/>
                  <a:gd name="T15" fmla="*/ 19 h 302"/>
                  <a:gd name="T16" fmla="*/ 136 w 302"/>
                  <a:gd name="T17" fmla="*/ 20 h 302"/>
                  <a:gd name="T18" fmla="*/ 112 w 302"/>
                  <a:gd name="T19" fmla="*/ 8 h 302"/>
                  <a:gd name="T20" fmla="*/ 101 w 302"/>
                  <a:gd name="T21" fmla="*/ 38 h 302"/>
                  <a:gd name="T22" fmla="*/ 69 w 302"/>
                  <a:gd name="T23" fmla="*/ 28 h 302"/>
                  <a:gd name="T24" fmla="*/ 62 w 302"/>
                  <a:gd name="T25" fmla="*/ 54 h 302"/>
                  <a:gd name="T26" fmla="*/ 48 w 302"/>
                  <a:gd name="T27" fmla="*/ 69 h 302"/>
                  <a:gd name="T28" fmla="*/ 23 w 302"/>
                  <a:gd name="T29" fmla="*/ 78 h 302"/>
                  <a:gd name="T30" fmla="*/ 36 w 302"/>
                  <a:gd name="T31" fmla="*/ 107 h 302"/>
                  <a:gd name="T32" fmla="*/ 6 w 302"/>
                  <a:gd name="T33" fmla="*/ 122 h 302"/>
                  <a:gd name="T34" fmla="*/ 20 w 302"/>
                  <a:gd name="T35" fmla="*/ 145 h 302"/>
                  <a:gd name="T36" fmla="*/ 20 w 302"/>
                  <a:gd name="T37" fmla="*/ 166 h 302"/>
                  <a:gd name="T38" fmla="*/ 9 w 302"/>
                  <a:gd name="T39" fmla="*/ 190 h 302"/>
                  <a:gd name="T40" fmla="*/ 38 w 302"/>
                  <a:gd name="T41" fmla="*/ 201 h 302"/>
                  <a:gd name="T42" fmla="*/ 28 w 302"/>
                  <a:gd name="T43" fmla="*/ 233 h 302"/>
                  <a:gd name="T44" fmla="*/ 54 w 302"/>
                  <a:gd name="T45" fmla="*/ 240 h 302"/>
                  <a:gd name="T46" fmla="*/ 69 w 302"/>
                  <a:gd name="T47" fmla="*/ 254 h 302"/>
                  <a:gd name="T48" fmla="*/ 78 w 302"/>
                  <a:gd name="T49" fmla="*/ 279 h 302"/>
                  <a:gd name="T50" fmla="*/ 107 w 302"/>
                  <a:gd name="T51" fmla="*/ 266 h 302"/>
                  <a:gd name="T52" fmla="*/ 123 w 302"/>
                  <a:gd name="T53" fmla="*/ 296 h 302"/>
                  <a:gd name="T54" fmla="*/ 146 w 302"/>
                  <a:gd name="T55" fmla="*/ 282 h 302"/>
                  <a:gd name="T56" fmla="*/ 166 w 302"/>
                  <a:gd name="T57" fmla="*/ 282 h 302"/>
                  <a:gd name="T58" fmla="*/ 191 w 302"/>
                  <a:gd name="T59" fmla="*/ 293 h 302"/>
                  <a:gd name="T60" fmla="*/ 202 w 302"/>
                  <a:gd name="T61" fmla="*/ 264 h 302"/>
                  <a:gd name="T62" fmla="*/ 233 w 302"/>
                  <a:gd name="T63" fmla="*/ 274 h 302"/>
                  <a:gd name="T64" fmla="*/ 241 w 302"/>
                  <a:gd name="T65" fmla="*/ 248 h 302"/>
                  <a:gd name="T66" fmla="*/ 255 w 302"/>
                  <a:gd name="T67" fmla="*/ 233 h 302"/>
                  <a:gd name="T68" fmla="*/ 280 w 302"/>
                  <a:gd name="T69" fmla="*/ 224 h 302"/>
                  <a:gd name="T70" fmla="*/ 267 w 302"/>
                  <a:gd name="T71" fmla="*/ 195 h 302"/>
                  <a:gd name="T72" fmla="*/ 296 w 302"/>
                  <a:gd name="T73" fmla="*/ 180 h 302"/>
                  <a:gd name="T74" fmla="*/ 283 w 302"/>
                  <a:gd name="T75" fmla="*/ 156 h 302"/>
                  <a:gd name="T76" fmla="*/ 282 w 302"/>
                  <a:gd name="T77" fmla="*/ 136 h 302"/>
                  <a:gd name="T78" fmla="*/ 294 w 302"/>
                  <a:gd name="T79" fmla="*/ 111 h 302"/>
                  <a:gd name="T80" fmla="*/ 147 w 302"/>
                  <a:gd name="T81" fmla="*/ 176 h 302"/>
                  <a:gd name="T82" fmla="*/ 156 w 302"/>
                  <a:gd name="T83" fmla="*/ 125 h 302"/>
                  <a:gd name="T84" fmla="*/ 147 w 302"/>
                  <a:gd name="T85" fmla="*/ 17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2" h="302">
                    <a:moveTo>
                      <a:pt x="275" y="105"/>
                    </a:moveTo>
                    <a:cubicBezTo>
                      <a:pt x="270" y="103"/>
                      <a:pt x="265" y="101"/>
                      <a:pt x="264" y="100"/>
                    </a:cubicBezTo>
                    <a:cubicBezTo>
                      <a:pt x="264" y="99"/>
                      <a:pt x="264" y="92"/>
                      <a:pt x="267" y="87"/>
                    </a:cubicBezTo>
                    <a:cubicBezTo>
                      <a:pt x="274" y="69"/>
                      <a:pt x="274" y="69"/>
                      <a:pt x="274" y="69"/>
                    </a:cubicBezTo>
                    <a:cubicBezTo>
                      <a:pt x="276" y="63"/>
                      <a:pt x="274" y="60"/>
                      <a:pt x="268" y="60"/>
                    </a:cubicBezTo>
                    <a:cubicBezTo>
                      <a:pt x="248" y="61"/>
                      <a:pt x="248" y="61"/>
                      <a:pt x="248" y="61"/>
                    </a:cubicBezTo>
                    <a:cubicBezTo>
                      <a:pt x="243" y="62"/>
                      <a:pt x="237" y="62"/>
                      <a:pt x="237" y="61"/>
                    </a:cubicBezTo>
                    <a:cubicBezTo>
                      <a:pt x="236" y="60"/>
                      <a:pt x="233" y="53"/>
                      <a:pt x="233" y="47"/>
                    </a:cubicBezTo>
                    <a:cubicBezTo>
                      <a:pt x="233" y="28"/>
                      <a:pt x="233" y="28"/>
                      <a:pt x="233" y="28"/>
                    </a:cubicBezTo>
                    <a:cubicBezTo>
                      <a:pt x="233" y="22"/>
                      <a:pt x="229" y="20"/>
                      <a:pt x="224" y="22"/>
                    </a:cubicBezTo>
                    <a:cubicBezTo>
                      <a:pt x="207" y="31"/>
                      <a:pt x="207" y="31"/>
                      <a:pt x="207" y="31"/>
                    </a:cubicBezTo>
                    <a:cubicBezTo>
                      <a:pt x="202" y="34"/>
                      <a:pt x="197" y="35"/>
                      <a:pt x="196" y="35"/>
                    </a:cubicBezTo>
                    <a:cubicBezTo>
                      <a:pt x="194" y="34"/>
                      <a:pt x="190" y="29"/>
                      <a:pt x="188" y="24"/>
                    </a:cubicBezTo>
                    <a:cubicBezTo>
                      <a:pt x="180" y="6"/>
                      <a:pt x="180" y="6"/>
                      <a:pt x="180" y="6"/>
                    </a:cubicBezTo>
                    <a:cubicBezTo>
                      <a:pt x="178" y="1"/>
                      <a:pt x="173" y="0"/>
                      <a:pt x="170" y="4"/>
                    </a:cubicBezTo>
                    <a:cubicBezTo>
                      <a:pt x="157" y="19"/>
                      <a:pt x="157" y="19"/>
                      <a:pt x="157" y="19"/>
                    </a:cubicBezTo>
                    <a:cubicBezTo>
                      <a:pt x="153" y="23"/>
                      <a:pt x="149" y="27"/>
                      <a:pt x="148" y="27"/>
                    </a:cubicBezTo>
                    <a:cubicBezTo>
                      <a:pt x="147" y="27"/>
                      <a:pt x="140" y="24"/>
                      <a:pt x="136" y="20"/>
                    </a:cubicBezTo>
                    <a:cubicBezTo>
                      <a:pt x="122" y="6"/>
                      <a:pt x="122" y="6"/>
                      <a:pt x="122" y="6"/>
                    </a:cubicBezTo>
                    <a:cubicBezTo>
                      <a:pt x="118" y="2"/>
                      <a:pt x="114" y="3"/>
                      <a:pt x="112" y="8"/>
                    </a:cubicBezTo>
                    <a:cubicBezTo>
                      <a:pt x="106" y="27"/>
                      <a:pt x="106" y="27"/>
                      <a:pt x="106" y="27"/>
                    </a:cubicBezTo>
                    <a:cubicBezTo>
                      <a:pt x="104" y="32"/>
                      <a:pt x="102" y="37"/>
                      <a:pt x="101" y="38"/>
                    </a:cubicBezTo>
                    <a:cubicBezTo>
                      <a:pt x="100" y="38"/>
                      <a:pt x="93" y="38"/>
                      <a:pt x="88" y="35"/>
                    </a:cubicBezTo>
                    <a:cubicBezTo>
                      <a:pt x="69" y="28"/>
                      <a:pt x="69" y="28"/>
                      <a:pt x="69" y="28"/>
                    </a:cubicBezTo>
                    <a:cubicBezTo>
                      <a:pt x="64" y="26"/>
                      <a:pt x="60" y="28"/>
                      <a:pt x="61" y="34"/>
                    </a:cubicBezTo>
                    <a:cubicBezTo>
                      <a:pt x="62" y="54"/>
                      <a:pt x="62" y="54"/>
                      <a:pt x="62" y="54"/>
                    </a:cubicBezTo>
                    <a:cubicBezTo>
                      <a:pt x="63" y="59"/>
                      <a:pt x="62" y="65"/>
                      <a:pt x="61" y="66"/>
                    </a:cubicBezTo>
                    <a:cubicBezTo>
                      <a:pt x="61" y="66"/>
                      <a:pt x="54" y="69"/>
                      <a:pt x="48" y="69"/>
                    </a:cubicBezTo>
                    <a:cubicBezTo>
                      <a:pt x="28" y="69"/>
                      <a:pt x="28" y="69"/>
                      <a:pt x="28" y="69"/>
                    </a:cubicBezTo>
                    <a:cubicBezTo>
                      <a:pt x="23" y="69"/>
                      <a:pt x="20" y="73"/>
                      <a:pt x="23" y="78"/>
                    </a:cubicBezTo>
                    <a:cubicBezTo>
                      <a:pt x="32" y="95"/>
                      <a:pt x="32" y="95"/>
                      <a:pt x="32" y="95"/>
                    </a:cubicBezTo>
                    <a:cubicBezTo>
                      <a:pt x="34" y="100"/>
                      <a:pt x="36" y="105"/>
                      <a:pt x="36" y="107"/>
                    </a:cubicBezTo>
                    <a:cubicBezTo>
                      <a:pt x="35" y="108"/>
                      <a:pt x="30" y="112"/>
                      <a:pt x="25" y="114"/>
                    </a:cubicBezTo>
                    <a:cubicBezTo>
                      <a:pt x="6" y="122"/>
                      <a:pt x="6" y="122"/>
                      <a:pt x="6" y="122"/>
                    </a:cubicBezTo>
                    <a:cubicBezTo>
                      <a:pt x="1" y="124"/>
                      <a:pt x="0" y="129"/>
                      <a:pt x="5" y="132"/>
                    </a:cubicBezTo>
                    <a:cubicBezTo>
                      <a:pt x="20" y="145"/>
                      <a:pt x="20" y="145"/>
                      <a:pt x="20" y="145"/>
                    </a:cubicBezTo>
                    <a:cubicBezTo>
                      <a:pt x="24" y="149"/>
                      <a:pt x="27" y="153"/>
                      <a:pt x="27" y="154"/>
                    </a:cubicBezTo>
                    <a:cubicBezTo>
                      <a:pt x="28" y="155"/>
                      <a:pt x="24" y="162"/>
                      <a:pt x="20" y="166"/>
                    </a:cubicBezTo>
                    <a:cubicBezTo>
                      <a:pt x="6" y="180"/>
                      <a:pt x="6" y="180"/>
                      <a:pt x="6" y="180"/>
                    </a:cubicBezTo>
                    <a:cubicBezTo>
                      <a:pt x="2" y="184"/>
                      <a:pt x="4" y="188"/>
                      <a:pt x="9" y="190"/>
                    </a:cubicBezTo>
                    <a:cubicBezTo>
                      <a:pt x="28" y="196"/>
                      <a:pt x="28" y="196"/>
                      <a:pt x="28" y="196"/>
                    </a:cubicBezTo>
                    <a:cubicBezTo>
                      <a:pt x="33" y="198"/>
                      <a:pt x="38" y="200"/>
                      <a:pt x="38" y="201"/>
                    </a:cubicBezTo>
                    <a:cubicBezTo>
                      <a:pt x="39" y="202"/>
                      <a:pt x="38" y="209"/>
                      <a:pt x="36" y="214"/>
                    </a:cubicBezTo>
                    <a:cubicBezTo>
                      <a:pt x="28" y="233"/>
                      <a:pt x="28" y="233"/>
                      <a:pt x="28" y="233"/>
                    </a:cubicBezTo>
                    <a:cubicBezTo>
                      <a:pt x="26" y="238"/>
                      <a:pt x="29" y="242"/>
                      <a:pt x="35" y="241"/>
                    </a:cubicBezTo>
                    <a:cubicBezTo>
                      <a:pt x="54" y="240"/>
                      <a:pt x="54" y="240"/>
                      <a:pt x="54" y="240"/>
                    </a:cubicBezTo>
                    <a:cubicBezTo>
                      <a:pt x="60" y="240"/>
                      <a:pt x="65" y="240"/>
                      <a:pt x="66" y="241"/>
                    </a:cubicBezTo>
                    <a:cubicBezTo>
                      <a:pt x="67" y="242"/>
                      <a:pt x="69" y="248"/>
                      <a:pt x="69" y="254"/>
                    </a:cubicBezTo>
                    <a:cubicBezTo>
                      <a:pt x="69" y="274"/>
                      <a:pt x="69" y="274"/>
                      <a:pt x="69" y="274"/>
                    </a:cubicBezTo>
                    <a:cubicBezTo>
                      <a:pt x="69" y="279"/>
                      <a:pt x="73" y="282"/>
                      <a:pt x="78" y="279"/>
                    </a:cubicBezTo>
                    <a:cubicBezTo>
                      <a:pt x="96" y="270"/>
                      <a:pt x="96" y="270"/>
                      <a:pt x="96" y="270"/>
                    </a:cubicBezTo>
                    <a:cubicBezTo>
                      <a:pt x="101" y="268"/>
                      <a:pt x="106" y="266"/>
                      <a:pt x="107" y="266"/>
                    </a:cubicBezTo>
                    <a:cubicBezTo>
                      <a:pt x="108" y="267"/>
                      <a:pt x="113" y="272"/>
                      <a:pt x="115" y="277"/>
                    </a:cubicBezTo>
                    <a:cubicBezTo>
                      <a:pt x="123" y="296"/>
                      <a:pt x="123" y="296"/>
                      <a:pt x="123" y="296"/>
                    </a:cubicBezTo>
                    <a:cubicBezTo>
                      <a:pt x="125" y="301"/>
                      <a:pt x="129" y="302"/>
                      <a:pt x="133" y="297"/>
                    </a:cubicBezTo>
                    <a:cubicBezTo>
                      <a:pt x="146" y="282"/>
                      <a:pt x="146" y="282"/>
                      <a:pt x="146" y="282"/>
                    </a:cubicBezTo>
                    <a:cubicBezTo>
                      <a:pt x="150" y="278"/>
                      <a:pt x="154" y="275"/>
                      <a:pt x="155" y="275"/>
                    </a:cubicBezTo>
                    <a:cubicBezTo>
                      <a:pt x="156" y="275"/>
                      <a:pt x="162" y="278"/>
                      <a:pt x="166" y="282"/>
                    </a:cubicBezTo>
                    <a:cubicBezTo>
                      <a:pt x="180" y="296"/>
                      <a:pt x="180" y="296"/>
                      <a:pt x="180" y="296"/>
                    </a:cubicBezTo>
                    <a:cubicBezTo>
                      <a:pt x="184" y="300"/>
                      <a:pt x="189" y="298"/>
                      <a:pt x="191" y="293"/>
                    </a:cubicBezTo>
                    <a:cubicBezTo>
                      <a:pt x="197" y="274"/>
                      <a:pt x="197" y="274"/>
                      <a:pt x="197" y="274"/>
                    </a:cubicBezTo>
                    <a:cubicBezTo>
                      <a:pt x="199" y="269"/>
                      <a:pt x="201" y="264"/>
                      <a:pt x="202" y="264"/>
                    </a:cubicBezTo>
                    <a:cubicBezTo>
                      <a:pt x="203" y="263"/>
                      <a:pt x="210" y="264"/>
                      <a:pt x="215" y="266"/>
                    </a:cubicBezTo>
                    <a:cubicBezTo>
                      <a:pt x="233" y="274"/>
                      <a:pt x="233" y="274"/>
                      <a:pt x="233" y="274"/>
                    </a:cubicBezTo>
                    <a:cubicBezTo>
                      <a:pt x="239" y="276"/>
                      <a:pt x="243" y="273"/>
                      <a:pt x="242" y="267"/>
                    </a:cubicBezTo>
                    <a:cubicBezTo>
                      <a:pt x="241" y="248"/>
                      <a:pt x="241" y="248"/>
                      <a:pt x="241" y="248"/>
                    </a:cubicBezTo>
                    <a:cubicBezTo>
                      <a:pt x="240" y="242"/>
                      <a:pt x="241" y="237"/>
                      <a:pt x="241" y="236"/>
                    </a:cubicBezTo>
                    <a:cubicBezTo>
                      <a:pt x="242" y="235"/>
                      <a:pt x="249" y="233"/>
                      <a:pt x="255" y="233"/>
                    </a:cubicBezTo>
                    <a:cubicBezTo>
                      <a:pt x="274" y="233"/>
                      <a:pt x="274" y="233"/>
                      <a:pt x="274" y="233"/>
                    </a:cubicBezTo>
                    <a:cubicBezTo>
                      <a:pt x="280" y="233"/>
                      <a:pt x="283" y="229"/>
                      <a:pt x="280" y="224"/>
                    </a:cubicBezTo>
                    <a:cubicBezTo>
                      <a:pt x="271" y="206"/>
                      <a:pt x="271" y="206"/>
                      <a:pt x="271" y="206"/>
                    </a:cubicBezTo>
                    <a:cubicBezTo>
                      <a:pt x="268" y="201"/>
                      <a:pt x="267" y="196"/>
                      <a:pt x="267" y="195"/>
                    </a:cubicBezTo>
                    <a:cubicBezTo>
                      <a:pt x="268" y="194"/>
                      <a:pt x="273" y="189"/>
                      <a:pt x="278" y="187"/>
                    </a:cubicBezTo>
                    <a:cubicBezTo>
                      <a:pt x="296" y="180"/>
                      <a:pt x="296" y="180"/>
                      <a:pt x="296" y="180"/>
                    </a:cubicBezTo>
                    <a:cubicBezTo>
                      <a:pt x="302" y="177"/>
                      <a:pt x="302" y="173"/>
                      <a:pt x="298" y="169"/>
                    </a:cubicBezTo>
                    <a:cubicBezTo>
                      <a:pt x="283" y="156"/>
                      <a:pt x="283" y="156"/>
                      <a:pt x="283" y="156"/>
                    </a:cubicBezTo>
                    <a:cubicBezTo>
                      <a:pt x="279" y="152"/>
                      <a:pt x="275" y="148"/>
                      <a:pt x="275" y="147"/>
                    </a:cubicBezTo>
                    <a:cubicBezTo>
                      <a:pt x="275" y="146"/>
                      <a:pt x="278" y="140"/>
                      <a:pt x="282" y="136"/>
                    </a:cubicBezTo>
                    <a:cubicBezTo>
                      <a:pt x="296" y="122"/>
                      <a:pt x="296" y="122"/>
                      <a:pt x="296" y="122"/>
                    </a:cubicBezTo>
                    <a:cubicBezTo>
                      <a:pt x="300" y="118"/>
                      <a:pt x="299" y="113"/>
                      <a:pt x="294" y="111"/>
                    </a:cubicBezTo>
                    <a:lnTo>
                      <a:pt x="275" y="105"/>
                    </a:lnTo>
                    <a:close/>
                    <a:moveTo>
                      <a:pt x="147" y="176"/>
                    </a:moveTo>
                    <a:cubicBezTo>
                      <a:pt x="133" y="174"/>
                      <a:pt x="123" y="161"/>
                      <a:pt x="126" y="147"/>
                    </a:cubicBezTo>
                    <a:cubicBezTo>
                      <a:pt x="128" y="132"/>
                      <a:pt x="141" y="123"/>
                      <a:pt x="156" y="125"/>
                    </a:cubicBezTo>
                    <a:cubicBezTo>
                      <a:pt x="170" y="127"/>
                      <a:pt x="179" y="141"/>
                      <a:pt x="177" y="155"/>
                    </a:cubicBezTo>
                    <a:cubicBezTo>
                      <a:pt x="175" y="169"/>
                      <a:pt x="161" y="179"/>
                      <a:pt x="147" y="176"/>
                    </a:cubicBezTo>
                    <a:close/>
                  </a:path>
                </a:pathLst>
              </a:custGeom>
              <a:solidFill>
                <a:srgbClr val="B4009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5" name="Freeform 7"/>
              <p:cNvSpPr>
                <a:spLocks noEditPoints="1"/>
              </p:cNvSpPr>
              <p:nvPr userDrawn="1"/>
            </p:nvSpPr>
            <p:spPr bwMode="auto">
              <a:xfrm>
                <a:off x="11022013" y="8059738"/>
                <a:ext cx="1547812" cy="1550988"/>
              </a:xfrm>
              <a:custGeom>
                <a:avLst/>
                <a:gdLst>
                  <a:gd name="T0" fmla="*/ 434 w 441"/>
                  <a:gd name="T1" fmla="*/ 201 h 441"/>
                  <a:gd name="T2" fmla="*/ 425 w 441"/>
                  <a:gd name="T3" fmla="*/ 156 h 441"/>
                  <a:gd name="T4" fmla="*/ 410 w 441"/>
                  <a:gd name="T5" fmla="*/ 120 h 441"/>
                  <a:gd name="T6" fmla="*/ 385 w 441"/>
                  <a:gd name="T7" fmla="*/ 84 h 441"/>
                  <a:gd name="T8" fmla="*/ 357 w 441"/>
                  <a:gd name="T9" fmla="*/ 56 h 441"/>
                  <a:gd name="T10" fmla="*/ 320 w 441"/>
                  <a:gd name="T11" fmla="*/ 30 h 441"/>
                  <a:gd name="T12" fmla="*/ 283 w 441"/>
                  <a:gd name="T13" fmla="*/ 16 h 441"/>
                  <a:gd name="T14" fmla="*/ 240 w 441"/>
                  <a:gd name="T15" fmla="*/ 7 h 441"/>
                  <a:gd name="T16" fmla="*/ 201 w 441"/>
                  <a:gd name="T17" fmla="*/ 7 h 441"/>
                  <a:gd name="T18" fmla="*/ 156 w 441"/>
                  <a:gd name="T19" fmla="*/ 16 h 441"/>
                  <a:gd name="T20" fmla="*/ 120 w 441"/>
                  <a:gd name="T21" fmla="*/ 31 h 441"/>
                  <a:gd name="T22" fmla="*/ 84 w 441"/>
                  <a:gd name="T23" fmla="*/ 56 h 441"/>
                  <a:gd name="T24" fmla="*/ 56 w 441"/>
                  <a:gd name="T25" fmla="*/ 84 h 441"/>
                  <a:gd name="T26" fmla="*/ 31 w 441"/>
                  <a:gd name="T27" fmla="*/ 122 h 441"/>
                  <a:gd name="T28" fmla="*/ 16 w 441"/>
                  <a:gd name="T29" fmla="*/ 158 h 441"/>
                  <a:gd name="T30" fmla="*/ 7 w 441"/>
                  <a:gd name="T31" fmla="*/ 201 h 441"/>
                  <a:gd name="T32" fmla="*/ 7 w 441"/>
                  <a:gd name="T33" fmla="*/ 240 h 441"/>
                  <a:gd name="T34" fmla="*/ 16 w 441"/>
                  <a:gd name="T35" fmla="*/ 285 h 441"/>
                  <a:gd name="T36" fmla="*/ 32 w 441"/>
                  <a:gd name="T37" fmla="*/ 321 h 441"/>
                  <a:gd name="T38" fmla="*/ 56 w 441"/>
                  <a:gd name="T39" fmla="*/ 357 h 441"/>
                  <a:gd name="T40" fmla="*/ 84 w 441"/>
                  <a:gd name="T41" fmla="*/ 385 h 441"/>
                  <a:gd name="T42" fmla="*/ 122 w 441"/>
                  <a:gd name="T43" fmla="*/ 411 h 441"/>
                  <a:gd name="T44" fmla="*/ 158 w 441"/>
                  <a:gd name="T45" fmla="*/ 425 h 441"/>
                  <a:gd name="T46" fmla="*/ 201 w 441"/>
                  <a:gd name="T47" fmla="*/ 434 h 441"/>
                  <a:gd name="T48" fmla="*/ 240 w 441"/>
                  <a:gd name="T49" fmla="*/ 434 h 441"/>
                  <a:gd name="T50" fmla="*/ 285 w 441"/>
                  <a:gd name="T51" fmla="*/ 425 h 441"/>
                  <a:gd name="T52" fmla="*/ 321 w 441"/>
                  <a:gd name="T53" fmla="*/ 410 h 441"/>
                  <a:gd name="T54" fmla="*/ 357 w 441"/>
                  <a:gd name="T55" fmla="*/ 385 h 441"/>
                  <a:gd name="T56" fmla="*/ 385 w 441"/>
                  <a:gd name="T57" fmla="*/ 357 h 441"/>
                  <a:gd name="T58" fmla="*/ 411 w 441"/>
                  <a:gd name="T59" fmla="*/ 319 h 441"/>
                  <a:gd name="T60" fmla="*/ 426 w 441"/>
                  <a:gd name="T61" fmla="*/ 283 h 441"/>
                  <a:gd name="T62" fmla="*/ 434 w 441"/>
                  <a:gd name="T63" fmla="*/ 240 h 441"/>
                  <a:gd name="T64" fmla="*/ 356 w 441"/>
                  <a:gd name="T65" fmla="*/ 256 h 441"/>
                  <a:gd name="T66" fmla="*/ 284 w 441"/>
                  <a:gd name="T67" fmla="*/ 213 h 441"/>
                  <a:gd name="T68" fmla="*/ 361 w 441"/>
                  <a:gd name="T69" fmla="*/ 220 h 441"/>
                  <a:gd name="T70" fmla="*/ 275 w 441"/>
                  <a:gd name="T71" fmla="*/ 335 h 441"/>
                  <a:gd name="T72" fmla="*/ 335 w 441"/>
                  <a:gd name="T73" fmla="*/ 276 h 441"/>
                  <a:gd name="T74" fmla="*/ 178 w 441"/>
                  <a:gd name="T75" fmla="*/ 341 h 441"/>
                  <a:gd name="T76" fmla="*/ 263 w 441"/>
                  <a:gd name="T77" fmla="*/ 341 h 441"/>
                  <a:gd name="T78" fmla="*/ 185 w 441"/>
                  <a:gd name="T79" fmla="*/ 358 h 441"/>
                  <a:gd name="T80" fmla="*/ 186 w 441"/>
                  <a:gd name="T81" fmla="*/ 220 h 441"/>
                  <a:gd name="T82" fmla="*/ 221 w 441"/>
                  <a:gd name="T83" fmla="*/ 255 h 441"/>
                  <a:gd name="T84" fmla="*/ 106 w 441"/>
                  <a:gd name="T85" fmla="*/ 277 h 441"/>
                  <a:gd name="T86" fmla="*/ 165 w 441"/>
                  <a:gd name="T87" fmla="*/ 337 h 441"/>
                  <a:gd name="T88" fmla="*/ 100 w 441"/>
                  <a:gd name="T89" fmla="*/ 180 h 441"/>
                  <a:gd name="T90" fmla="*/ 100 w 441"/>
                  <a:gd name="T91" fmla="*/ 264 h 441"/>
                  <a:gd name="T92" fmla="*/ 83 w 441"/>
                  <a:gd name="T93" fmla="*/ 187 h 441"/>
                  <a:gd name="T94" fmla="*/ 148 w 441"/>
                  <a:gd name="T95" fmla="*/ 100 h 441"/>
                  <a:gd name="T96" fmla="*/ 168 w 441"/>
                  <a:gd name="T97" fmla="*/ 182 h 441"/>
                  <a:gd name="T98" fmla="*/ 119 w 441"/>
                  <a:gd name="T99" fmla="*/ 122 h 441"/>
                  <a:gd name="T100" fmla="*/ 211 w 441"/>
                  <a:gd name="T101" fmla="*/ 157 h 441"/>
                  <a:gd name="T102" fmla="*/ 219 w 441"/>
                  <a:gd name="T103" fmla="*/ 80 h 441"/>
                  <a:gd name="T104" fmla="*/ 319 w 441"/>
                  <a:gd name="T105" fmla="*/ 121 h 441"/>
                  <a:gd name="T106" fmla="*/ 270 w 441"/>
                  <a:gd name="T107" fmla="*/ 181 h 441"/>
                  <a:gd name="T108" fmla="*/ 290 w 441"/>
                  <a:gd name="T109" fmla="*/ 9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1" h="441">
                    <a:moveTo>
                      <a:pt x="441" y="232"/>
                    </a:moveTo>
                    <a:cubicBezTo>
                      <a:pt x="441" y="209"/>
                      <a:pt x="441" y="209"/>
                      <a:pt x="441" y="209"/>
                    </a:cubicBezTo>
                    <a:cubicBezTo>
                      <a:pt x="441" y="205"/>
                      <a:pt x="438" y="201"/>
                      <a:pt x="434" y="201"/>
                    </a:cubicBezTo>
                    <a:cubicBezTo>
                      <a:pt x="401" y="196"/>
                      <a:pt x="401" y="196"/>
                      <a:pt x="401" y="196"/>
                    </a:cubicBezTo>
                    <a:cubicBezTo>
                      <a:pt x="400" y="188"/>
                      <a:pt x="398" y="181"/>
                      <a:pt x="396" y="173"/>
                    </a:cubicBezTo>
                    <a:cubicBezTo>
                      <a:pt x="425" y="156"/>
                      <a:pt x="425" y="156"/>
                      <a:pt x="425" y="156"/>
                    </a:cubicBezTo>
                    <a:cubicBezTo>
                      <a:pt x="428" y="154"/>
                      <a:pt x="430" y="149"/>
                      <a:pt x="428" y="145"/>
                    </a:cubicBezTo>
                    <a:cubicBezTo>
                      <a:pt x="420" y="125"/>
                      <a:pt x="420" y="125"/>
                      <a:pt x="420" y="125"/>
                    </a:cubicBezTo>
                    <a:cubicBezTo>
                      <a:pt x="418" y="121"/>
                      <a:pt x="414" y="119"/>
                      <a:pt x="410" y="120"/>
                    </a:cubicBezTo>
                    <a:cubicBezTo>
                      <a:pt x="377" y="128"/>
                      <a:pt x="377" y="128"/>
                      <a:pt x="377" y="128"/>
                    </a:cubicBezTo>
                    <a:cubicBezTo>
                      <a:pt x="374" y="122"/>
                      <a:pt x="370" y="116"/>
                      <a:pt x="365" y="110"/>
                    </a:cubicBezTo>
                    <a:cubicBezTo>
                      <a:pt x="385" y="84"/>
                      <a:pt x="385" y="84"/>
                      <a:pt x="385" y="84"/>
                    </a:cubicBezTo>
                    <a:cubicBezTo>
                      <a:pt x="388" y="80"/>
                      <a:pt x="387" y="75"/>
                      <a:pt x="385" y="72"/>
                    </a:cubicBezTo>
                    <a:cubicBezTo>
                      <a:pt x="369" y="56"/>
                      <a:pt x="369" y="56"/>
                      <a:pt x="369" y="56"/>
                    </a:cubicBezTo>
                    <a:cubicBezTo>
                      <a:pt x="366" y="54"/>
                      <a:pt x="361" y="53"/>
                      <a:pt x="357" y="56"/>
                    </a:cubicBezTo>
                    <a:cubicBezTo>
                      <a:pt x="331" y="76"/>
                      <a:pt x="331" y="76"/>
                      <a:pt x="331" y="76"/>
                    </a:cubicBezTo>
                    <a:cubicBezTo>
                      <a:pt x="325" y="71"/>
                      <a:pt x="318" y="67"/>
                      <a:pt x="311" y="63"/>
                    </a:cubicBezTo>
                    <a:cubicBezTo>
                      <a:pt x="320" y="30"/>
                      <a:pt x="320" y="30"/>
                      <a:pt x="320" y="30"/>
                    </a:cubicBezTo>
                    <a:cubicBezTo>
                      <a:pt x="321" y="26"/>
                      <a:pt x="318" y="22"/>
                      <a:pt x="314" y="20"/>
                    </a:cubicBezTo>
                    <a:cubicBezTo>
                      <a:pt x="294" y="12"/>
                      <a:pt x="294" y="12"/>
                      <a:pt x="294" y="12"/>
                    </a:cubicBezTo>
                    <a:cubicBezTo>
                      <a:pt x="290" y="10"/>
                      <a:pt x="285" y="12"/>
                      <a:pt x="283" y="16"/>
                    </a:cubicBezTo>
                    <a:cubicBezTo>
                      <a:pt x="266" y="44"/>
                      <a:pt x="266" y="44"/>
                      <a:pt x="266" y="44"/>
                    </a:cubicBezTo>
                    <a:cubicBezTo>
                      <a:pt x="259" y="43"/>
                      <a:pt x="252" y="41"/>
                      <a:pt x="245" y="40"/>
                    </a:cubicBezTo>
                    <a:cubicBezTo>
                      <a:pt x="240" y="7"/>
                      <a:pt x="240" y="7"/>
                      <a:pt x="240" y="7"/>
                    </a:cubicBezTo>
                    <a:cubicBezTo>
                      <a:pt x="240" y="3"/>
                      <a:pt x="236" y="0"/>
                      <a:pt x="232" y="0"/>
                    </a:cubicBezTo>
                    <a:cubicBezTo>
                      <a:pt x="209" y="0"/>
                      <a:pt x="209" y="0"/>
                      <a:pt x="209" y="0"/>
                    </a:cubicBezTo>
                    <a:cubicBezTo>
                      <a:pt x="205" y="0"/>
                      <a:pt x="201" y="3"/>
                      <a:pt x="201" y="7"/>
                    </a:cubicBezTo>
                    <a:cubicBezTo>
                      <a:pt x="196" y="40"/>
                      <a:pt x="196" y="40"/>
                      <a:pt x="196" y="40"/>
                    </a:cubicBezTo>
                    <a:cubicBezTo>
                      <a:pt x="188" y="41"/>
                      <a:pt x="181" y="43"/>
                      <a:pt x="173" y="45"/>
                    </a:cubicBezTo>
                    <a:cubicBezTo>
                      <a:pt x="156" y="16"/>
                      <a:pt x="156" y="16"/>
                      <a:pt x="156" y="16"/>
                    </a:cubicBezTo>
                    <a:cubicBezTo>
                      <a:pt x="154" y="13"/>
                      <a:pt x="149" y="11"/>
                      <a:pt x="145" y="13"/>
                    </a:cubicBezTo>
                    <a:cubicBezTo>
                      <a:pt x="125" y="21"/>
                      <a:pt x="125" y="21"/>
                      <a:pt x="125" y="21"/>
                    </a:cubicBezTo>
                    <a:cubicBezTo>
                      <a:pt x="121" y="23"/>
                      <a:pt x="119" y="27"/>
                      <a:pt x="120" y="31"/>
                    </a:cubicBezTo>
                    <a:cubicBezTo>
                      <a:pt x="128" y="64"/>
                      <a:pt x="128" y="64"/>
                      <a:pt x="128" y="64"/>
                    </a:cubicBezTo>
                    <a:cubicBezTo>
                      <a:pt x="122" y="67"/>
                      <a:pt x="116" y="71"/>
                      <a:pt x="111" y="76"/>
                    </a:cubicBezTo>
                    <a:cubicBezTo>
                      <a:pt x="84" y="56"/>
                      <a:pt x="84" y="56"/>
                      <a:pt x="84" y="56"/>
                    </a:cubicBezTo>
                    <a:cubicBezTo>
                      <a:pt x="80" y="53"/>
                      <a:pt x="75" y="54"/>
                      <a:pt x="72" y="56"/>
                    </a:cubicBezTo>
                    <a:cubicBezTo>
                      <a:pt x="57" y="72"/>
                      <a:pt x="57" y="72"/>
                      <a:pt x="57" y="72"/>
                    </a:cubicBezTo>
                    <a:cubicBezTo>
                      <a:pt x="54" y="75"/>
                      <a:pt x="53" y="80"/>
                      <a:pt x="56" y="84"/>
                    </a:cubicBezTo>
                    <a:cubicBezTo>
                      <a:pt x="76" y="110"/>
                      <a:pt x="76" y="110"/>
                      <a:pt x="76" y="110"/>
                    </a:cubicBezTo>
                    <a:cubicBezTo>
                      <a:pt x="71" y="117"/>
                      <a:pt x="67" y="123"/>
                      <a:pt x="63" y="130"/>
                    </a:cubicBezTo>
                    <a:cubicBezTo>
                      <a:pt x="31" y="122"/>
                      <a:pt x="31" y="122"/>
                      <a:pt x="31" y="122"/>
                    </a:cubicBezTo>
                    <a:cubicBezTo>
                      <a:pt x="27" y="121"/>
                      <a:pt x="22" y="123"/>
                      <a:pt x="20" y="127"/>
                    </a:cubicBezTo>
                    <a:cubicBezTo>
                      <a:pt x="12" y="147"/>
                      <a:pt x="12" y="147"/>
                      <a:pt x="12" y="147"/>
                    </a:cubicBezTo>
                    <a:cubicBezTo>
                      <a:pt x="10" y="151"/>
                      <a:pt x="12" y="156"/>
                      <a:pt x="16" y="158"/>
                    </a:cubicBezTo>
                    <a:cubicBezTo>
                      <a:pt x="45" y="175"/>
                      <a:pt x="45" y="175"/>
                      <a:pt x="45" y="175"/>
                    </a:cubicBezTo>
                    <a:cubicBezTo>
                      <a:pt x="43" y="182"/>
                      <a:pt x="41" y="189"/>
                      <a:pt x="40" y="196"/>
                    </a:cubicBezTo>
                    <a:cubicBezTo>
                      <a:pt x="7" y="201"/>
                      <a:pt x="7" y="201"/>
                      <a:pt x="7" y="201"/>
                    </a:cubicBezTo>
                    <a:cubicBezTo>
                      <a:pt x="3" y="201"/>
                      <a:pt x="0" y="205"/>
                      <a:pt x="0" y="209"/>
                    </a:cubicBezTo>
                    <a:cubicBezTo>
                      <a:pt x="0" y="232"/>
                      <a:pt x="0" y="232"/>
                      <a:pt x="0" y="232"/>
                    </a:cubicBezTo>
                    <a:cubicBezTo>
                      <a:pt x="0" y="236"/>
                      <a:pt x="3" y="240"/>
                      <a:pt x="7" y="240"/>
                    </a:cubicBezTo>
                    <a:cubicBezTo>
                      <a:pt x="40" y="245"/>
                      <a:pt x="40" y="245"/>
                      <a:pt x="40" y="245"/>
                    </a:cubicBezTo>
                    <a:cubicBezTo>
                      <a:pt x="42" y="253"/>
                      <a:pt x="43" y="260"/>
                      <a:pt x="45" y="268"/>
                    </a:cubicBezTo>
                    <a:cubicBezTo>
                      <a:pt x="16" y="285"/>
                      <a:pt x="16" y="285"/>
                      <a:pt x="16" y="285"/>
                    </a:cubicBezTo>
                    <a:cubicBezTo>
                      <a:pt x="13" y="287"/>
                      <a:pt x="11" y="292"/>
                      <a:pt x="13" y="296"/>
                    </a:cubicBezTo>
                    <a:cubicBezTo>
                      <a:pt x="21" y="316"/>
                      <a:pt x="21" y="316"/>
                      <a:pt x="21" y="316"/>
                    </a:cubicBezTo>
                    <a:cubicBezTo>
                      <a:pt x="23" y="320"/>
                      <a:pt x="28" y="322"/>
                      <a:pt x="32" y="321"/>
                    </a:cubicBezTo>
                    <a:cubicBezTo>
                      <a:pt x="64" y="313"/>
                      <a:pt x="64" y="313"/>
                      <a:pt x="64" y="313"/>
                    </a:cubicBezTo>
                    <a:cubicBezTo>
                      <a:pt x="68" y="319"/>
                      <a:pt x="72" y="325"/>
                      <a:pt x="76" y="331"/>
                    </a:cubicBezTo>
                    <a:cubicBezTo>
                      <a:pt x="56" y="357"/>
                      <a:pt x="56" y="357"/>
                      <a:pt x="56" y="357"/>
                    </a:cubicBezTo>
                    <a:cubicBezTo>
                      <a:pt x="53" y="361"/>
                      <a:pt x="54" y="366"/>
                      <a:pt x="57" y="369"/>
                    </a:cubicBezTo>
                    <a:cubicBezTo>
                      <a:pt x="72" y="384"/>
                      <a:pt x="72" y="384"/>
                      <a:pt x="72" y="384"/>
                    </a:cubicBezTo>
                    <a:cubicBezTo>
                      <a:pt x="75" y="387"/>
                      <a:pt x="80" y="388"/>
                      <a:pt x="84" y="385"/>
                    </a:cubicBezTo>
                    <a:cubicBezTo>
                      <a:pt x="111" y="365"/>
                      <a:pt x="111" y="365"/>
                      <a:pt x="111" y="365"/>
                    </a:cubicBezTo>
                    <a:cubicBezTo>
                      <a:pt x="117" y="370"/>
                      <a:pt x="123" y="374"/>
                      <a:pt x="130" y="378"/>
                    </a:cubicBezTo>
                    <a:cubicBezTo>
                      <a:pt x="122" y="411"/>
                      <a:pt x="122" y="411"/>
                      <a:pt x="122" y="411"/>
                    </a:cubicBezTo>
                    <a:cubicBezTo>
                      <a:pt x="121" y="415"/>
                      <a:pt x="123" y="419"/>
                      <a:pt x="127" y="421"/>
                    </a:cubicBezTo>
                    <a:cubicBezTo>
                      <a:pt x="147" y="429"/>
                      <a:pt x="147" y="429"/>
                      <a:pt x="147" y="429"/>
                    </a:cubicBezTo>
                    <a:cubicBezTo>
                      <a:pt x="151" y="431"/>
                      <a:pt x="156" y="429"/>
                      <a:pt x="158" y="425"/>
                    </a:cubicBezTo>
                    <a:cubicBezTo>
                      <a:pt x="175" y="397"/>
                      <a:pt x="175" y="397"/>
                      <a:pt x="175" y="397"/>
                    </a:cubicBezTo>
                    <a:cubicBezTo>
                      <a:pt x="182" y="398"/>
                      <a:pt x="189" y="400"/>
                      <a:pt x="196" y="401"/>
                    </a:cubicBezTo>
                    <a:cubicBezTo>
                      <a:pt x="201" y="434"/>
                      <a:pt x="201" y="434"/>
                      <a:pt x="201" y="434"/>
                    </a:cubicBezTo>
                    <a:cubicBezTo>
                      <a:pt x="201" y="438"/>
                      <a:pt x="205" y="441"/>
                      <a:pt x="209" y="441"/>
                    </a:cubicBezTo>
                    <a:cubicBezTo>
                      <a:pt x="232" y="441"/>
                      <a:pt x="232" y="441"/>
                      <a:pt x="232" y="441"/>
                    </a:cubicBezTo>
                    <a:cubicBezTo>
                      <a:pt x="236" y="441"/>
                      <a:pt x="240" y="438"/>
                      <a:pt x="240" y="434"/>
                    </a:cubicBezTo>
                    <a:cubicBezTo>
                      <a:pt x="245" y="401"/>
                      <a:pt x="245" y="401"/>
                      <a:pt x="245" y="401"/>
                    </a:cubicBezTo>
                    <a:cubicBezTo>
                      <a:pt x="253" y="400"/>
                      <a:pt x="260" y="398"/>
                      <a:pt x="268" y="396"/>
                    </a:cubicBezTo>
                    <a:cubicBezTo>
                      <a:pt x="285" y="425"/>
                      <a:pt x="285" y="425"/>
                      <a:pt x="285" y="425"/>
                    </a:cubicBezTo>
                    <a:cubicBezTo>
                      <a:pt x="287" y="428"/>
                      <a:pt x="292" y="430"/>
                      <a:pt x="296" y="428"/>
                    </a:cubicBezTo>
                    <a:cubicBezTo>
                      <a:pt x="316" y="420"/>
                      <a:pt x="316" y="420"/>
                      <a:pt x="316" y="420"/>
                    </a:cubicBezTo>
                    <a:cubicBezTo>
                      <a:pt x="320" y="418"/>
                      <a:pt x="322" y="414"/>
                      <a:pt x="321" y="410"/>
                    </a:cubicBezTo>
                    <a:cubicBezTo>
                      <a:pt x="313" y="377"/>
                      <a:pt x="313" y="377"/>
                      <a:pt x="313" y="377"/>
                    </a:cubicBezTo>
                    <a:cubicBezTo>
                      <a:pt x="319" y="373"/>
                      <a:pt x="325" y="369"/>
                      <a:pt x="331" y="365"/>
                    </a:cubicBezTo>
                    <a:cubicBezTo>
                      <a:pt x="357" y="385"/>
                      <a:pt x="357" y="385"/>
                      <a:pt x="357" y="385"/>
                    </a:cubicBezTo>
                    <a:cubicBezTo>
                      <a:pt x="361" y="388"/>
                      <a:pt x="366" y="387"/>
                      <a:pt x="369" y="384"/>
                    </a:cubicBezTo>
                    <a:cubicBezTo>
                      <a:pt x="385" y="369"/>
                      <a:pt x="385" y="369"/>
                      <a:pt x="385" y="369"/>
                    </a:cubicBezTo>
                    <a:cubicBezTo>
                      <a:pt x="387" y="366"/>
                      <a:pt x="388" y="361"/>
                      <a:pt x="385" y="357"/>
                    </a:cubicBezTo>
                    <a:cubicBezTo>
                      <a:pt x="365" y="331"/>
                      <a:pt x="365" y="331"/>
                      <a:pt x="365" y="331"/>
                    </a:cubicBezTo>
                    <a:cubicBezTo>
                      <a:pt x="370" y="324"/>
                      <a:pt x="374" y="318"/>
                      <a:pt x="378" y="311"/>
                    </a:cubicBezTo>
                    <a:cubicBezTo>
                      <a:pt x="411" y="319"/>
                      <a:pt x="411" y="319"/>
                      <a:pt x="411" y="319"/>
                    </a:cubicBezTo>
                    <a:cubicBezTo>
                      <a:pt x="415" y="320"/>
                      <a:pt x="419" y="318"/>
                      <a:pt x="421" y="314"/>
                    </a:cubicBezTo>
                    <a:cubicBezTo>
                      <a:pt x="429" y="294"/>
                      <a:pt x="429" y="294"/>
                      <a:pt x="429" y="294"/>
                    </a:cubicBezTo>
                    <a:cubicBezTo>
                      <a:pt x="431" y="290"/>
                      <a:pt x="429" y="285"/>
                      <a:pt x="426" y="283"/>
                    </a:cubicBezTo>
                    <a:cubicBezTo>
                      <a:pt x="397" y="266"/>
                      <a:pt x="397" y="266"/>
                      <a:pt x="397" y="266"/>
                    </a:cubicBezTo>
                    <a:cubicBezTo>
                      <a:pt x="398" y="259"/>
                      <a:pt x="400" y="252"/>
                      <a:pt x="401" y="245"/>
                    </a:cubicBezTo>
                    <a:cubicBezTo>
                      <a:pt x="434" y="240"/>
                      <a:pt x="434" y="240"/>
                      <a:pt x="434" y="240"/>
                    </a:cubicBezTo>
                    <a:cubicBezTo>
                      <a:pt x="438" y="240"/>
                      <a:pt x="441" y="236"/>
                      <a:pt x="441" y="232"/>
                    </a:cubicBezTo>
                    <a:close/>
                    <a:moveTo>
                      <a:pt x="361" y="220"/>
                    </a:moveTo>
                    <a:cubicBezTo>
                      <a:pt x="361" y="238"/>
                      <a:pt x="356" y="256"/>
                      <a:pt x="356" y="256"/>
                    </a:cubicBezTo>
                    <a:cubicBezTo>
                      <a:pt x="354" y="264"/>
                      <a:pt x="346" y="267"/>
                      <a:pt x="339" y="263"/>
                    </a:cubicBezTo>
                    <a:cubicBezTo>
                      <a:pt x="284" y="228"/>
                      <a:pt x="284" y="228"/>
                      <a:pt x="284" y="228"/>
                    </a:cubicBezTo>
                    <a:cubicBezTo>
                      <a:pt x="277" y="224"/>
                      <a:pt x="277" y="217"/>
                      <a:pt x="284" y="213"/>
                    </a:cubicBezTo>
                    <a:cubicBezTo>
                      <a:pt x="339" y="178"/>
                      <a:pt x="339" y="178"/>
                      <a:pt x="339" y="178"/>
                    </a:cubicBezTo>
                    <a:cubicBezTo>
                      <a:pt x="346" y="174"/>
                      <a:pt x="354" y="177"/>
                      <a:pt x="356" y="185"/>
                    </a:cubicBezTo>
                    <a:cubicBezTo>
                      <a:pt x="356" y="185"/>
                      <a:pt x="361" y="203"/>
                      <a:pt x="361" y="220"/>
                    </a:cubicBezTo>
                    <a:close/>
                    <a:moveTo>
                      <a:pt x="321" y="321"/>
                    </a:moveTo>
                    <a:cubicBezTo>
                      <a:pt x="308" y="333"/>
                      <a:pt x="292" y="343"/>
                      <a:pt x="292" y="343"/>
                    </a:cubicBezTo>
                    <a:cubicBezTo>
                      <a:pt x="285" y="347"/>
                      <a:pt x="277" y="343"/>
                      <a:pt x="275" y="335"/>
                    </a:cubicBezTo>
                    <a:cubicBezTo>
                      <a:pt x="260" y="272"/>
                      <a:pt x="260" y="272"/>
                      <a:pt x="260" y="272"/>
                    </a:cubicBezTo>
                    <a:cubicBezTo>
                      <a:pt x="258" y="264"/>
                      <a:pt x="263" y="259"/>
                      <a:pt x="271" y="260"/>
                    </a:cubicBezTo>
                    <a:cubicBezTo>
                      <a:pt x="335" y="276"/>
                      <a:pt x="335" y="276"/>
                      <a:pt x="335" y="276"/>
                    </a:cubicBezTo>
                    <a:cubicBezTo>
                      <a:pt x="343" y="278"/>
                      <a:pt x="346" y="285"/>
                      <a:pt x="342" y="292"/>
                    </a:cubicBezTo>
                    <a:cubicBezTo>
                      <a:pt x="342" y="292"/>
                      <a:pt x="333" y="309"/>
                      <a:pt x="321" y="321"/>
                    </a:cubicBezTo>
                    <a:close/>
                    <a:moveTo>
                      <a:pt x="178" y="341"/>
                    </a:moveTo>
                    <a:cubicBezTo>
                      <a:pt x="213" y="285"/>
                      <a:pt x="213" y="285"/>
                      <a:pt x="213" y="285"/>
                    </a:cubicBezTo>
                    <a:cubicBezTo>
                      <a:pt x="217" y="278"/>
                      <a:pt x="224" y="278"/>
                      <a:pt x="228" y="285"/>
                    </a:cubicBezTo>
                    <a:cubicBezTo>
                      <a:pt x="263" y="341"/>
                      <a:pt x="263" y="341"/>
                      <a:pt x="263" y="341"/>
                    </a:cubicBezTo>
                    <a:cubicBezTo>
                      <a:pt x="267" y="348"/>
                      <a:pt x="264" y="356"/>
                      <a:pt x="256" y="358"/>
                    </a:cubicBezTo>
                    <a:cubicBezTo>
                      <a:pt x="256" y="358"/>
                      <a:pt x="238" y="363"/>
                      <a:pt x="221" y="363"/>
                    </a:cubicBezTo>
                    <a:cubicBezTo>
                      <a:pt x="203" y="363"/>
                      <a:pt x="185" y="358"/>
                      <a:pt x="185" y="358"/>
                    </a:cubicBezTo>
                    <a:cubicBezTo>
                      <a:pt x="177" y="356"/>
                      <a:pt x="174" y="348"/>
                      <a:pt x="178" y="341"/>
                    </a:cubicBezTo>
                    <a:close/>
                    <a:moveTo>
                      <a:pt x="221" y="255"/>
                    </a:moveTo>
                    <a:cubicBezTo>
                      <a:pt x="202" y="255"/>
                      <a:pt x="186" y="240"/>
                      <a:pt x="186" y="220"/>
                    </a:cubicBezTo>
                    <a:cubicBezTo>
                      <a:pt x="186" y="201"/>
                      <a:pt x="202" y="186"/>
                      <a:pt x="221" y="186"/>
                    </a:cubicBezTo>
                    <a:cubicBezTo>
                      <a:pt x="240" y="186"/>
                      <a:pt x="255" y="201"/>
                      <a:pt x="255" y="220"/>
                    </a:cubicBezTo>
                    <a:cubicBezTo>
                      <a:pt x="255" y="240"/>
                      <a:pt x="240" y="255"/>
                      <a:pt x="221" y="255"/>
                    </a:cubicBezTo>
                    <a:close/>
                    <a:moveTo>
                      <a:pt x="120" y="322"/>
                    </a:moveTo>
                    <a:cubicBezTo>
                      <a:pt x="108" y="310"/>
                      <a:pt x="99" y="294"/>
                      <a:pt x="99" y="294"/>
                    </a:cubicBezTo>
                    <a:cubicBezTo>
                      <a:pt x="95" y="286"/>
                      <a:pt x="98" y="279"/>
                      <a:pt x="106" y="277"/>
                    </a:cubicBezTo>
                    <a:cubicBezTo>
                      <a:pt x="170" y="262"/>
                      <a:pt x="170" y="262"/>
                      <a:pt x="170" y="262"/>
                    </a:cubicBezTo>
                    <a:cubicBezTo>
                      <a:pt x="178" y="260"/>
                      <a:pt x="182" y="265"/>
                      <a:pt x="181" y="273"/>
                    </a:cubicBezTo>
                    <a:cubicBezTo>
                      <a:pt x="165" y="337"/>
                      <a:pt x="165" y="337"/>
                      <a:pt x="165" y="337"/>
                    </a:cubicBezTo>
                    <a:cubicBezTo>
                      <a:pt x="163" y="345"/>
                      <a:pt x="156" y="348"/>
                      <a:pt x="149" y="344"/>
                    </a:cubicBezTo>
                    <a:cubicBezTo>
                      <a:pt x="149" y="344"/>
                      <a:pt x="133" y="335"/>
                      <a:pt x="120" y="322"/>
                    </a:cubicBezTo>
                    <a:close/>
                    <a:moveTo>
                      <a:pt x="100" y="180"/>
                    </a:moveTo>
                    <a:cubicBezTo>
                      <a:pt x="156" y="215"/>
                      <a:pt x="156" y="215"/>
                      <a:pt x="156" y="215"/>
                    </a:cubicBezTo>
                    <a:cubicBezTo>
                      <a:pt x="163" y="219"/>
                      <a:pt x="163" y="226"/>
                      <a:pt x="156" y="230"/>
                    </a:cubicBezTo>
                    <a:cubicBezTo>
                      <a:pt x="100" y="264"/>
                      <a:pt x="100" y="264"/>
                      <a:pt x="100" y="264"/>
                    </a:cubicBezTo>
                    <a:cubicBezTo>
                      <a:pt x="93" y="269"/>
                      <a:pt x="85" y="266"/>
                      <a:pt x="83" y="258"/>
                    </a:cubicBezTo>
                    <a:cubicBezTo>
                      <a:pt x="83" y="258"/>
                      <a:pt x="78" y="240"/>
                      <a:pt x="78" y="222"/>
                    </a:cubicBezTo>
                    <a:cubicBezTo>
                      <a:pt x="78" y="205"/>
                      <a:pt x="83" y="187"/>
                      <a:pt x="83" y="187"/>
                    </a:cubicBezTo>
                    <a:cubicBezTo>
                      <a:pt x="85" y="179"/>
                      <a:pt x="93" y="176"/>
                      <a:pt x="100" y="180"/>
                    </a:cubicBezTo>
                    <a:close/>
                    <a:moveTo>
                      <a:pt x="119" y="122"/>
                    </a:moveTo>
                    <a:cubicBezTo>
                      <a:pt x="131" y="109"/>
                      <a:pt x="148" y="100"/>
                      <a:pt x="148" y="100"/>
                    </a:cubicBezTo>
                    <a:cubicBezTo>
                      <a:pt x="155" y="96"/>
                      <a:pt x="162" y="100"/>
                      <a:pt x="164" y="108"/>
                    </a:cubicBezTo>
                    <a:cubicBezTo>
                      <a:pt x="179" y="171"/>
                      <a:pt x="179" y="171"/>
                      <a:pt x="179" y="171"/>
                    </a:cubicBezTo>
                    <a:cubicBezTo>
                      <a:pt x="181" y="179"/>
                      <a:pt x="176" y="184"/>
                      <a:pt x="168" y="182"/>
                    </a:cubicBezTo>
                    <a:cubicBezTo>
                      <a:pt x="104" y="167"/>
                      <a:pt x="104" y="167"/>
                      <a:pt x="104" y="167"/>
                    </a:cubicBezTo>
                    <a:cubicBezTo>
                      <a:pt x="96" y="165"/>
                      <a:pt x="93" y="158"/>
                      <a:pt x="97" y="151"/>
                    </a:cubicBezTo>
                    <a:cubicBezTo>
                      <a:pt x="97" y="151"/>
                      <a:pt x="106" y="134"/>
                      <a:pt x="119" y="122"/>
                    </a:cubicBezTo>
                    <a:close/>
                    <a:moveTo>
                      <a:pt x="261" y="102"/>
                    </a:moveTo>
                    <a:cubicBezTo>
                      <a:pt x="227" y="157"/>
                      <a:pt x="227" y="157"/>
                      <a:pt x="227" y="157"/>
                    </a:cubicBezTo>
                    <a:cubicBezTo>
                      <a:pt x="222" y="164"/>
                      <a:pt x="215" y="164"/>
                      <a:pt x="211" y="157"/>
                    </a:cubicBezTo>
                    <a:cubicBezTo>
                      <a:pt x="177" y="102"/>
                      <a:pt x="177" y="102"/>
                      <a:pt x="177" y="102"/>
                    </a:cubicBezTo>
                    <a:cubicBezTo>
                      <a:pt x="172" y="95"/>
                      <a:pt x="175" y="87"/>
                      <a:pt x="183" y="85"/>
                    </a:cubicBezTo>
                    <a:cubicBezTo>
                      <a:pt x="183" y="85"/>
                      <a:pt x="201" y="80"/>
                      <a:pt x="219" y="80"/>
                    </a:cubicBezTo>
                    <a:cubicBezTo>
                      <a:pt x="236" y="80"/>
                      <a:pt x="254" y="85"/>
                      <a:pt x="254" y="85"/>
                    </a:cubicBezTo>
                    <a:cubicBezTo>
                      <a:pt x="262" y="87"/>
                      <a:pt x="265" y="95"/>
                      <a:pt x="261" y="102"/>
                    </a:cubicBezTo>
                    <a:close/>
                    <a:moveTo>
                      <a:pt x="319" y="121"/>
                    </a:moveTo>
                    <a:cubicBezTo>
                      <a:pt x="332" y="133"/>
                      <a:pt x="341" y="149"/>
                      <a:pt x="341" y="149"/>
                    </a:cubicBezTo>
                    <a:cubicBezTo>
                      <a:pt x="345" y="156"/>
                      <a:pt x="342" y="164"/>
                      <a:pt x="334" y="166"/>
                    </a:cubicBezTo>
                    <a:cubicBezTo>
                      <a:pt x="270" y="181"/>
                      <a:pt x="270" y="181"/>
                      <a:pt x="270" y="181"/>
                    </a:cubicBezTo>
                    <a:cubicBezTo>
                      <a:pt x="262" y="183"/>
                      <a:pt x="257" y="178"/>
                      <a:pt x="259" y="170"/>
                    </a:cubicBezTo>
                    <a:cubicBezTo>
                      <a:pt x="274" y="106"/>
                      <a:pt x="274" y="106"/>
                      <a:pt x="274" y="106"/>
                    </a:cubicBezTo>
                    <a:cubicBezTo>
                      <a:pt x="276" y="98"/>
                      <a:pt x="283" y="95"/>
                      <a:pt x="290" y="99"/>
                    </a:cubicBezTo>
                    <a:cubicBezTo>
                      <a:pt x="290" y="99"/>
                      <a:pt x="307" y="108"/>
                      <a:pt x="319" y="121"/>
                    </a:cubicBezTo>
                    <a:close/>
                  </a:path>
                </a:pathLst>
              </a:custGeom>
              <a:solidFill>
                <a:srgbClr val="FFB900"/>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26" name="Freeform 8"/>
              <p:cNvSpPr>
                <a:spLocks/>
              </p:cNvSpPr>
              <p:nvPr userDrawn="1"/>
            </p:nvSpPr>
            <p:spPr bwMode="auto">
              <a:xfrm>
                <a:off x="8040688" y="7580313"/>
                <a:ext cx="2109787" cy="2235200"/>
              </a:xfrm>
              <a:custGeom>
                <a:avLst/>
                <a:gdLst>
                  <a:gd name="T0" fmla="*/ 516 w 601"/>
                  <a:gd name="T1" fmla="*/ 0 h 635"/>
                  <a:gd name="T2" fmla="*/ 296 w 601"/>
                  <a:gd name="T3" fmla="*/ 208 h 635"/>
                  <a:gd name="T4" fmla="*/ 220 w 601"/>
                  <a:gd name="T5" fmla="*/ 195 h 635"/>
                  <a:gd name="T6" fmla="*/ 0 w 601"/>
                  <a:gd name="T7" fmla="*/ 415 h 635"/>
                  <a:gd name="T8" fmla="*/ 220 w 601"/>
                  <a:gd name="T9" fmla="*/ 635 h 635"/>
                  <a:gd name="T10" fmla="*/ 601 w 601"/>
                  <a:gd name="T11" fmla="*/ 635 h 635"/>
                  <a:gd name="T12" fmla="*/ 601 w 601"/>
                  <a:gd name="T13" fmla="*/ 17 h 635"/>
                  <a:gd name="T14" fmla="*/ 516 w 601"/>
                  <a:gd name="T15" fmla="*/ 0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635">
                    <a:moveTo>
                      <a:pt x="516" y="0"/>
                    </a:moveTo>
                    <a:cubicBezTo>
                      <a:pt x="398" y="0"/>
                      <a:pt x="302" y="92"/>
                      <a:pt x="296" y="208"/>
                    </a:cubicBezTo>
                    <a:cubicBezTo>
                      <a:pt x="272" y="200"/>
                      <a:pt x="247" y="195"/>
                      <a:pt x="220" y="195"/>
                    </a:cubicBezTo>
                    <a:cubicBezTo>
                      <a:pt x="99" y="195"/>
                      <a:pt x="0" y="293"/>
                      <a:pt x="0" y="415"/>
                    </a:cubicBezTo>
                    <a:cubicBezTo>
                      <a:pt x="0" y="536"/>
                      <a:pt x="99" y="635"/>
                      <a:pt x="220" y="635"/>
                    </a:cubicBezTo>
                    <a:cubicBezTo>
                      <a:pt x="601" y="635"/>
                      <a:pt x="601" y="635"/>
                      <a:pt x="601" y="635"/>
                    </a:cubicBezTo>
                    <a:cubicBezTo>
                      <a:pt x="601" y="17"/>
                      <a:pt x="601" y="17"/>
                      <a:pt x="601" y="17"/>
                    </a:cubicBezTo>
                    <a:cubicBezTo>
                      <a:pt x="575" y="6"/>
                      <a:pt x="546" y="0"/>
                      <a:pt x="5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27" name="Freeform 9"/>
              <p:cNvSpPr>
                <a:spLocks/>
              </p:cNvSpPr>
              <p:nvPr userDrawn="1"/>
            </p:nvSpPr>
            <p:spPr bwMode="auto">
              <a:xfrm>
                <a:off x="12195175" y="7151688"/>
                <a:ext cx="2590800" cy="2663825"/>
              </a:xfrm>
              <a:custGeom>
                <a:avLst/>
                <a:gdLst>
                  <a:gd name="T0" fmla="*/ 738 w 738"/>
                  <a:gd name="T1" fmla="*/ 537 h 757"/>
                  <a:gd name="T2" fmla="*/ 518 w 738"/>
                  <a:gd name="T3" fmla="*/ 317 h 757"/>
                  <a:gd name="T4" fmla="*/ 495 w 738"/>
                  <a:gd name="T5" fmla="*/ 318 h 757"/>
                  <a:gd name="T6" fmla="*/ 518 w 738"/>
                  <a:gd name="T7" fmla="*/ 221 h 757"/>
                  <a:gd name="T8" fmla="*/ 297 w 738"/>
                  <a:gd name="T9" fmla="*/ 0 h 757"/>
                  <a:gd name="T10" fmla="*/ 79 w 738"/>
                  <a:gd name="T11" fmla="*/ 194 h 757"/>
                  <a:gd name="T12" fmla="*/ 0 w 738"/>
                  <a:gd name="T13" fmla="*/ 139 h 757"/>
                  <a:gd name="T14" fmla="*/ 0 w 738"/>
                  <a:gd name="T15" fmla="*/ 757 h 757"/>
                  <a:gd name="T16" fmla="*/ 518 w 738"/>
                  <a:gd name="T17" fmla="*/ 757 h 757"/>
                  <a:gd name="T18" fmla="*/ 738 w 738"/>
                  <a:gd name="T19" fmla="*/ 53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757">
                    <a:moveTo>
                      <a:pt x="738" y="537"/>
                    </a:moveTo>
                    <a:cubicBezTo>
                      <a:pt x="738" y="415"/>
                      <a:pt x="639" y="317"/>
                      <a:pt x="518" y="317"/>
                    </a:cubicBezTo>
                    <a:cubicBezTo>
                      <a:pt x="510" y="317"/>
                      <a:pt x="502" y="317"/>
                      <a:pt x="495" y="318"/>
                    </a:cubicBezTo>
                    <a:cubicBezTo>
                      <a:pt x="509" y="289"/>
                      <a:pt x="518" y="256"/>
                      <a:pt x="518" y="221"/>
                    </a:cubicBezTo>
                    <a:cubicBezTo>
                      <a:pt x="518" y="99"/>
                      <a:pt x="419" y="0"/>
                      <a:pt x="297" y="0"/>
                    </a:cubicBezTo>
                    <a:cubicBezTo>
                      <a:pt x="185" y="0"/>
                      <a:pt x="92" y="85"/>
                      <a:pt x="79" y="194"/>
                    </a:cubicBezTo>
                    <a:cubicBezTo>
                      <a:pt x="57" y="171"/>
                      <a:pt x="31" y="151"/>
                      <a:pt x="0" y="139"/>
                    </a:cubicBezTo>
                    <a:cubicBezTo>
                      <a:pt x="0" y="757"/>
                      <a:pt x="0" y="757"/>
                      <a:pt x="0" y="757"/>
                    </a:cubicBezTo>
                    <a:cubicBezTo>
                      <a:pt x="518" y="757"/>
                      <a:pt x="518" y="757"/>
                      <a:pt x="518" y="757"/>
                    </a:cubicBezTo>
                    <a:cubicBezTo>
                      <a:pt x="639" y="757"/>
                      <a:pt x="738" y="658"/>
                      <a:pt x="738"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sp>
          <p:nvSpPr>
            <p:cNvPr id="21" name="Freeform 42"/>
            <p:cNvSpPr>
              <a:spLocks/>
            </p:cNvSpPr>
            <p:nvPr userDrawn="1"/>
          </p:nvSpPr>
          <p:spPr bwMode="auto">
            <a:xfrm>
              <a:off x="8716653" y="1485604"/>
              <a:ext cx="1403969" cy="840253"/>
            </a:xfrm>
            <a:custGeom>
              <a:avLst/>
              <a:gdLst>
                <a:gd name="T0" fmla="*/ 218 w 242"/>
                <a:gd name="T1" fmla="*/ 72 h 145"/>
                <a:gd name="T2" fmla="*/ 178 w 242"/>
                <a:gd name="T3" fmla="*/ 41 h 145"/>
                <a:gd name="T4" fmla="*/ 178 w 242"/>
                <a:gd name="T5" fmla="*/ 41 h 145"/>
                <a:gd name="T6" fmla="*/ 178 w 242"/>
                <a:gd name="T7" fmla="*/ 41 h 145"/>
                <a:gd name="T8" fmla="*/ 137 w 242"/>
                <a:gd name="T9" fmla="*/ 0 h 145"/>
                <a:gd name="T10" fmla="*/ 100 w 242"/>
                <a:gd name="T11" fmla="*/ 21 h 145"/>
                <a:gd name="T12" fmla="*/ 87 w 242"/>
                <a:gd name="T13" fmla="*/ 19 h 145"/>
                <a:gd name="T14" fmla="*/ 49 w 242"/>
                <a:gd name="T15" fmla="*/ 58 h 145"/>
                <a:gd name="T16" fmla="*/ 49 w 242"/>
                <a:gd name="T17" fmla="*/ 58 h 145"/>
                <a:gd name="T18" fmla="*/ 44 w 242"/>
                <a:gd name="T19" fmla="*/ 58 h 145"/>
                <a:gd name="T20" fmla="*/ 0 w 242"/>
                <a:gd name="T21" fmla="*/ 101 h 145"/>
                <a:gd name="T22" fmla="*/ 44 w 242"/>
                <a:gd name="T23" fmla="*/ 145 h 145"/>
                <a:gd name="T24" fmla="*/ 204 w 242"/>
                <a:gd name="T25" fmla="*/ 145 h 145"/>
                <a:gd name="T26" fmla="*/ 242 w 242"/>
                <a:gd name="T27" fmla="*/ 107 h 145"/>
                <a:gd name="T28" fmla="*/ 218 w 242"/>
                <a:gd name="T29" fmla="*/ 7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145">
                  <a:moveTo>
                    <a:pt x="218" y="72"/>
                  </a:moveTo>
                  <a:cubicBezTo>
                    <a:pt x="213" y="54"/>
                    <a:pt x="197" y="41"/>
                    <a:pt x="178" y="41"/>
                  </a:cubicBezTo>
                  <a:cubicBezTo>
                    <a:pt x="178" y="41"/>
                    <a:pt x="178" y="41"/>
                    <a:pt x="178" y="41"/>
                  </a:cubicBezTo>
                  <a:cubicBezTo>
                    <a:pt x="178" y="41"/>
                    <a:pt x="178" y="41"/>
                    <a:pt x="178" y="41"/>
                  </a:cubicBezTo>
                  <a:cubicBezTo>
                    <a:pt x="178" y="18"/>
                    <a:pt x="159" y="0"/>
                    <a:pt x="137" y="0"/>
                  </a:cubicBezTo>
                  <a:cubicBezTo>
                    <a:pt x="121" y="0"/>
                    <a:pt x="107" y="8"/>
                    <a:pt x="100" y="21"/>
                  </a:cubicBezTo>
                  <a:cubicBezTo>
                    <a:pt x="96" y="20"/>
                    <a:pt x="92" y="19"/>
                    <a:pt x="87" y="19"/>
                  </a:cubicBezTo>
                  <a:cubicBezTo>
                    <a:pt x="66" y="19"/>
                    <a:pt x="49" y="36"/>
                    <a:pt x="49" y="58"/>
                  </a:cubicBezTo>
                  <a:cubicBezTo>
                    <a:pt x="49" y="58"/>
                    <a:pt x="49" y="58"/>
                    <a:pt x="49" y="58"/>
                  </a:cubicBezTo>
                  <a:cubicBezTo>
                    <a:pt x="47" y="58"/>
                    <a:pt x="45" y="58"/>
                    <a:pt x="44" y="58"/>
                  </a:cubicBezTo>
                  <a:cubicBezTo>
                    <a:pt x="19" y="58"/>
                    <a:pt x="0" y="77"/>
                    <a:pt x="0" y="101"/>
                  </a:cubicBezTo>
                  <a:cubicBezTo>
                    <a:pt x="0" y="125"/>
                    <a:pt x="19" y="145"/>
                    <a:pt x="44" y="145"/>
                  </a:cubicBezTo>
                  <a:cubicBezTo>
                    <a:pt x="204" y="145"/>
                    <a:pt x="204" y="145"/>
                    <a:pt x="204" y="145"/>
                  </a:cubicBezTo>
                  <a:cubicBezTo>
                    <a:pt x="225" y="145"/>
                    <a:pt x="242" y="128"/>
                    <a:pt x="242" y="107"/>
                  </a:cubicBezTo>
                  <a:cubicBezTo>
                    <a:pt x="242" y="91"/>
                    <a:pt x="232" y="78"/>
                    <a:pt x="218" y="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22" name="Freeform 21"/>
            <p:cNvSpPr>
              <a:spLocks/>
            </p:cNvSpPr>
            <p:nvPr userDrawn="1"/>
          </p:nvSpPr>
          <p:spPr bwMode="auto">
            <a:xfrm flipH="1">
              <a:off x="7542827" y="2325857"/>
              <a:ext cx="731512" cy="297301"/>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2400"/>
            </a:p>
          </p:txBody>
        </p:sp>
      </p:grpSp>
    </p:spTree>
    <p:extLst>
      <p:ext uri="{BB962C8B-B14F-4D97-AF65-F5344CB8AC3E}">
        <p14:creationId xmlns:p14="http://schemas.microsoft.com/office/powerpoint/2010/main" val="19622993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366168" y="1212850"/>
            <a:ext cx="11702553" cy="2564933"/>
          </a:xfrm>
        </p:spPr>
        <p:txBody>
          <a:bodyPr lIns="164592" rIns="164592"/>
          <a:lstStyle>
            <a:lvl1pPr marL="0" indent="0">
              <a:buNone/>
              <a:defRPr sz="4800">
                <a:gradFill>
                  <a:gsLst>
                    <a:gs pos="1250">
                      <a:schemeClr val="tx2"/>
                    </a:gs>
                    <a:gs pos="99000">
                      <a:schemeClr val="tx2"/>
                    </a:gs>
                  </a:gsLst>
                  <a:lin ang="5400000" scaled="0"/>
                </a:gradFill>
              </a:defRPr>
            </a:lvl1pPr>
            <a:lvl2pPr marL="0" indent="0">
              <a:buFontTx/>
              <a:buNone/>
              <a:defRPr sz="2667"/>
            </a:lvl2pPr>
            <a:lvl3pPr marL="228564" indent="0">
              <a:buNone/>
              <a:defRPr/>
            </a:lvl3pPr>
            <a:lvl4pPr marL="457127" indent="0">
              <a:buNone/>
              <a:defRPr/>
            </a:lvl4pPr>
            <a:lvl5pPr marL="68569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66168" y="3954457"/>
            <a:ext cx="8534037" cy="1830388"/>
          </a:xfrm>
          <a:noFill/>
        </p:spPr>
        <p:txBody>
          <a:bodyPr lIns="146304" tIns="109728" rIns="146304" bIns="109728">
            <a:noAutofit/>
          </a:bodyPr>
          <a:lstStyle>
            <a:lvl1pPr marL="0" indent="0">
              <a:spcBef>
                <a:spcPts val="0"/>
              </a:spcBef>
              <a:buNone/>
              <a:defRPr sz="3733"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366168" y="2117165"/>
            <a:ext cx="9753185" cy="1837298"/>
          </a:xfrm>
          <a:noFill/>
        </p:spPr>
        <p:txBody>
          <a:bodyPr lIns="146304" tIns="91440" rIns="146304" bIns="91440" anchor="t" anchorCtr="0"/>
          <a:lstStyle>
            <a:lvl1pPr>
              <a:defRPr sz="6400" spc="-100" baseline="0">
                <a:gradFill>
                  <a:gsLst>
                    <a:gs pos="74747">
                      <a:schemeClr val="tx1"/>
                    </a:gs>
                    <a:gs pos="56000">
                      <a:schemeClr val="tx1"/>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5" y="6240429"/>
            <a:ext cx="1707381" cy="274320"/>
          </a:xfrm>
          <a:prstGeom prst="rect">
            <a:avLst/>
          </a:prstGeom>
        </p:spPr>
      </p:pic>
    </p:spTree>
    <p:extLst>
      <p:ext uri="{BB962C8B-B14F-4D97-AF65-F5344CB8AC3E}">
        <p14:creationId xmlns:p14="http://schemas.microsoft.com/office/powerpoint/2010/main" val="125211176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66168" y="1212850"/>
            <a:ext cx="11702553" cy="2564933"/>
          </a:xfrm>
        </p:spPr>
        <p:txBody>
          <a:bodyPr lIns="164592" rIns="164592"/>
          <a:lstStyle>
            <a:lvl1pPr marL="0" indent="0">
              <a:buNone/>
              <a:defRPr>
                <a:gradFill>
                  <a:gsLst>
                    <a:gs pos="1250">
                      <a:schemeClr val="tx1"/>
                    </a:gs>
                    <a:gs pos="99000">
                      <a:schemeClr val="tx1"/>
                    </a:gs>
                  </a:gsLst>
                  <a:lin ang="5400000" scaled="0"/>
                </a:gradFill>
              </a:defRPr>
            </a:lvl1pPr>
            <a:lvl2pPr marL="0" indent="0">
              <a:buFontTx/>
              <a:buNone/>
              <a:defRPr sz="2667"/>
            </a:lvl2pPr>
            <a:lvl3pPr marL="228564" indent="0">
              <a:buNone/>
              <a:defRPr/>
            </a:lvl3pPr>
            <a:lvl4pPr marL="457127" indent="0">
              <a:buNone/>
              <a:defRPr/>
            </a:lvl4pPr>
            <a:lvl5pPr marL="685691"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381335754"/>
      </p:ext>
    </p:extLst>
  </p:cSld>
  <p:clrMapOvr>
    <a:masterClrMapping/>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168" y="1212851"/>
            <a:ext cx="11702553" cy="2655150"/>
          </a:xfrm>
        </p:spPr>
        <p:txBody>
          <a:bodyPr wrap="square">
            <a:spAutoFit/>
          </a:bodyPr>
          <a:lstStyle>
            <a:lvl1pPr>
              <a:defRPr sz="48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272566088"/>
      </p:ext>
    </p:extLst>
  </p:cSld>
  <p:clrMapOvr>
    <a:masterClrMapping/>
  </p:clrMapOvr>
  <p:transition>
    <p:fade/>
  </p:transition>
  <p:timing>
    <p:tnLst>
      <p:par>
        <p:cTn id="1" dur="indefinite" restart="never" nodeType="tmRoot"/>
      </p:par>
    </p:tn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4" name="Text Placeholder 3"/>
          <p:cNvSpPr>
            <a:spLocks noGrp="1"/>
          </p:cNvSpPr>
          <p:nvPr>
            <p:ph type="body" sz="quarter" idx="10"/>
          </p:nvPr>
        </p:nvSpPr>
        <p:spPr>
          <a:xfrm>
            <a:off x="366169" y="1211287"/>
            <a:ext cx="5608081" cy="3082126"/>
          </a:xfrm>
        </p:spPr>
        <p:txBody>
          <a:bodyPr wrap="square">
            <a:spAutoFit/>
          </a:bodyPr>
          <a:lstStyle>
            <a:lvl1pPr marL="0" indent="0">
              <a:spcBef>
                <a:spcPts val="1224"/>
              </a:spcBef>
              <a:buClr>
                <a:schemeClr val="tx1"/>
              </a:buClr>
              <a:buFont typeface="Wingdings" pitchFamily="2" charset="2"/>
              <a:buNone/>
              <a:defRPr sz="4267"/>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0" indent="0">
              <a:spcBef>
                <a:spcPts val="1224"/>
              </a:spcBef>
              <a:buClr>
                <a:schemeClr val="tx1"/>
              </a:buClr>
              <a:buFont typeface="Wingdings" pitchFamily="2" charset="2"/>
              <a:buNone/>
              <a:defRPr sz="4267"/>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884819762"/>
      </p:ext>
    </p:extLst>
  </p:cSld>
  <p:clrMapOvr>
    <a:masterClrMapping/>
  </p:clrMapOvr>
  <p:transition>
    <p:fade/>
  </p:transition>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003" y="1211287"/>
            <a:ext cx="5608081" cy="3082126"/>
          </a:xfrm>
        </p:spPr>
        <p:txBody>
          <a:bodyPr wrap="square">
            <a:spAutoFit/>
          </a:bodyPr>
          <a:lstStyle>
            <a:lvl1pPr marL="287293" indent="-287293">
              <a:spcBef>
                <a:spcPts val="1224"/>
              </a:spcBef>
              <a:buClr>
                <a:schemeClr val="tx1"/>
              </a:buClr>
              <a:buFont typeface="Arial" pitchFamily="34" charset="0"/>
              <a:buChar char="•"/>
              <a:defRPr sz="4267"/>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287293" indent="-287293">
              <a:spcBef>
                <a:spcPts val="1224"/>
              </a:spcBef>
              <a:buClr>
                <a:schemeClr val="tx1"/>
              </a:buClr>
              <a:buFont typeface="Arial" pitchFamily="34" charset="0"/>
              <a:buChar char="•"/>
              <a:defRPr sz="4267"/>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37125895"/>
      </p:ext>
    </p:extLst>
  </p:cSld>
  <p:clrMapOvr>
    <a:masterClrMapping/>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1217291"/>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1209973"/>
            <a:ext cx="9753187" cy="2751698"/>
          </a:xfrm>
          <a:noFill/>
        </p:spPr>
        <p:txBody>
          <a:bodyPr tIns="91440" bIns="91440" anchor="t" anchorCtr="0"/>
          <a:lstStyle>
            <a:lvl1pPr>
              <a:defRPr sz="8000"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366170" y="3954467"/>
            <a:ext cx="9753185" cy="1829593"/>
          </a:xfrm>
          <a:noFill/>
        </p:spPr>
        <p:txBody>
          <a:bodyPr lIns="182880" tIns="146304" rIns="182880" bIns="146304">
            <a:noAutofit/>
          </a:bodyPr>
          <a:lstStyle>
            <a:lvl1pPr marL="0" indent="0">
              <a:spcBef>
                <a:spcPts val="0"/>
              </a:spcBef>
              <a:buNone/>
              <a:defRPr sz="3733"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9729089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1209973"/>
            <a:ext cx="9753186" cy="2751698"/>
          </a:xfrm>
          <a:noFill/>
        </p:spPr>
        <p:txBody>
          <a:bodyPr tIns="91440" bIns="91440" anchor="t" anchorCtr="0"/>
          <a:lstStyle>
            <a:lvl1pPr>
              <a:defRPr lang="en-US" sz="80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Tree>
    <p:extLst>
      <p:ext uri="{BB962C8B-B14F-4D97-AF65-F5344CB8AC3E}">
        <p14:creationId xmlns:p14="http://schemas.microsoft.com/office/powerpoint/2010/main" val="16256298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505286790"/>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2989432"/>
            <a:ext cx="11690437"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6143072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66168" y="1212850"/>
            <a:ext cx="11702553" cy="2564933"/>
          </a:xfrm>
        </p:spPr>
        <p:txBody>
          <a:bodyPr lIns="164592" rIns="164592"/>
          <a:lstStyle>
            <a:lvl1pPr marL="0" indent="0">
              <a:buNone/>
              <a:defRPr>
                <a:gradFill>
                  <a:gsLst>
                    <a:gs pos="1250">
                      <a:schemeClr val="tx1"/>
                    </a:gs>
                    <a:gs pos="99000">
                      <a:schemeClr val="tx1"/>
                    </a:gs>
                  </a:gsLst>
                  <a:lin ang="5400000" scaled="0"/>
                </a:gradFill>
              </a:defRPr>
            </a:lvl1pPr>
            <a:lvl2pPr marL="0" indent="0">
              <a:buFontTx/>
              <a:buNone/>
              <a:defRPr sz="2667"/>
            </a:lvl2pPr>
            <a:lvl3pPr marL="228564" indent="0">
              <a:buNone/>
              <a:defRPr/>
            </a:lvl3pPr>
            <a:lvl4pPr marL="457127" indent="0">
              <a:buNone/>
              <a:defRPr/>
            </a:lvl4pPr>
            <a:lvl5pPr marL="68569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49643459"/>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7" y="1241429"/>
            <a:ext cx="5608081" cy="2012602"/>
          </a:xfrm>
        </p:spPr>
        <p:txBody>
          <a:bodyPr wrap="square">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4" name="Picture Placeholder 3"/>
          <p:cNvSpPr>
            <a:spLocks noGrp="1"/>
          </p:cNvSpPr>
          <p:nvPr>
            <p:ph type="pic" sz="quarter" idx="10" hasCustomPrompt="1"/>
          </p:nvPr>
        </p:nvSpPr>
        <p:spPr>
          <a:xfrm>
            <a:off x="6218502" y="1"/>
            <a:ext cx="6216386" cy="6994525"/>
          </a:xfrm>
          <a:blipFill>
            <a:blip r:embed="rId2"/>
            <a:stretch>
              <a:fillRect/>
            </a:stretch>
          </a:blipFill>
        </p:spPr>
        <p:txBody>
          <a:bodyPr lIns="0" tIns="0" rIns="0" bIns="0" anchor="ctr">
            <a:noAutofit/>
          </a:bodyPr>
          <a:lstStyle>
            <a:lvl1pPr marL="0" indent="0" algn="ctr">
              <a:lnSpc>
                <a:spcPct val="150000"/>
              </a:lnSpc>
              <a:spcBef>
                <a:spcPts val="0"/>
              </a:spcBef>
              <a:buNone/>
              <a:defRPr sz="3733" baseline="0">
                <a:solidFill>
                  <a:srgbClr val="FFFFFF"/>
                </a:solidFill>
              </a:defRPr>
            </a:lvl1pPr>
          </a:lstStyle>
          <a:p>
            <a:r>
              <a:rPr lang="en-US" dirty="0" smtClean="0"/>
              <a:t>Click on icon below</a:t>
            </a:r>
            <a:br>
              <a:rPr lang="en-US" dirty="0" smtClean="0"/>
            </a:br>
            <a:r>
              <a:rPr lang="en-US" dirty="0" smtClean="0"/>
              <a:t>to insert a new photo</a:t>
            </a:r>
            <a:endParaRPr lang="en-US" dirty="0"/>
          </a:p>
        </p:txBody>
      </p:sp>
    </p:spTree>
    <p:extLst>
      <p:ext uri="{BB962C8B-B14F-4D97-AF65-F5344CB8AC3E}">
        <p14:creationId xmlns:p14="http://schemas.microsoft.com/office/powerpoint/2010/main" val="544737985"/>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3916"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3649815"/>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95938993"/>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152173"/>
      </p:ext>
    </p:extLst>
  </p:cSld>
  <p:clrMapOvr>
    <a:masterClrMapping/>
  </p:clrMapOvr>
  <p:transition>
    <p:fade/>
  </p:transition>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7786871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4888"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325"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66169" y="1221161"/>
            <a:ext cx="11702551" cy="2581348"/>
          </a:xfrm>
        </p:spPr>
        <p:txBody>
          <a:bodyPr/>
          <a:lstStyle>
            <a:lvl1pPr marL="0" indent="0">
              <a:buNone/>
              <a:defRPr sz="4267">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1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3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83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8287390"/>
      </p:ext>
    </p:extLst>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84919" y="6321407"/>
            <a:ext cx="11702553" cy="501660"/>
          </a:xfrm>
          <a:prstGeom prst="rect">
            <a:avLst/>
          </a:prstGeom>
          <a:noFill/>
          <a:ln w="12700">
            <a:noFill/>
            <a:miter lim="800000"/>
            <a:headEnd type="none" w="sm" len="sm"/>
            <a:tailEnd type="none" w="sm" len="sm"/>
          </a:ln>
          <a:effectLst/>
        </p:spPr>
        <p:txBody>
          <a:bodyPr vert="horz" wrap="square" lIns="243830" tIns="195064" rIns="243830" bIns="195064" numCol="1" anchor="t" anchorCtr="0" compatLnSpc="1">
            <a:prstTxWarp prst="textNoShape">
              <a:avLst/>
            </a:prstTxWarp>
            <a:spAutoFit/>
          </a:bodyPr>
          <a:lstStyle/>
          <a:p>
            <a:pPr defTabSz="932142"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12283" y="3145040"/>
            <a:ext cx="4384483" cy="704444"/>
          </a:xfrm>
          <a:prstGeom prst="rect">
            <a:avLst/>
          </a:prstGeom>
        </p:spPr>
      </p:pic>
    </p:spTree>
    <p:extLst>
      <p:ext uri="{BB962C8B-B14F-4D97-AF65-F5344CB8AC3E}">
        <p14:creationId xmlns:p14="http://schemas.microsoft.com/office/powerpoint/2010/main" val="88324886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66168" y="1212850"/>
            <a:ext cx="11702553" cy="3196837"/>
          </a:xfrm>
          <a:prstGeom prst="rect">
            <a:avLst/>
          </a:prstGeom>
        </p:spPr>
        <p:txBody>
          <a:bodyPr/>
          <a:lstStyle>
            <a:lvl1pPr marL="290467" indent="-290467">
              <a:buClr>
                <a:schemeClr val="tx1"/>
              </a:buClr>
              <a:buSzPct val="90000"/>
              <a:buFont typeface="Arial" pitchFamily="34" charset="0"/>
              <a:buChar char="•"/>
              <a:defRPr sz="48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10" indent="-280944">
              <a:buClr>
                <a:schemeClr val="tx1"/>
              </a:buClr>
              <a:buSzPct val="90000"/>
              <a:buFont typeface="Arial" pitchFamily="34" charset="0"/>
              <a:buChar char="•"/>
              <a:defRPr sz="426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77" indent="-290467">
              <a:buClr>
                <a:schemeClr val="tx1"/>
              </a:buClr>
              <a:buSzPct val="90000"/>
              <a:buFont typeface="Arial" pitchFamily="34" charset="0"/>
              <a:buChar char="•"/>
              <a:defRPr sz="3733">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41" indent="-22856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04" indent="-228564">
              <a:buClr>
                <a:schemeClr val="tx1"/>
              </a:buClr>
              <a:buSzPct val="90000"/>
              <a:buFont typeface="Arial" pitchFamily="34" charset="0"/>
              <a:buChar char="•"/>
              <a:defRPr sz="2667">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4889"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4267"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214583080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itle Slide Photo_Option">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366168" y="2125677"/>
            <a:ext cx="7314889" cy="1828800"/>
          </a:xfrm>
          <a:noFill/>
        </p:spPr>
        <p:txBody>
          <a:bodyPr lIns="146304" tIns="91440" rIns="146304" bIns="91440" anchor="t" anchorCtr="0"/>
          <a:lstStyle>
            <a:lvl1pPr>
              <a:defRPr sz="6400" spc="-100" baseline="0">
                <a:gradFill>
                  <a:gsLst>
                    <a:gs pos="16162">
                      <a:schemeClr val="tx1"/>
                    </a:gs>
                    <a:gs pos="43000">
                      <a:schemeClr val="tx1"/>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auto">
          <a:xfrm>
            <a:off x="366168" y="3954457"/>
            <a:ext cx="7314889" cy="1737360"/>
          </a:xfrm>
        </p:spPr>
        <p:txBody>
          <a:bodyPr tIns="109728" bIns="109728">
            <a:noAutofit/>
          </a:bodyPr>
          <a:lstStyle>
            <a:lvl1pPr marL="0" indent="0">
              <a:spcBef>
                <a:spcPts val="0"/>
              </a:spcBef>
              <a:buNone/>
              <a:defRPr sz="3733">
                <a:gradFill>
                  <a:gsLst>
                    <a:gs pos="16162">
                      <a:schemeClr val="tx1"/>
                    </a:gs>
                    <a:gs pos="43000">
                      <a:schemeClr val="tx1"/>
                    </a:gs>
                  </a:gsLst>
                  <a:lin ang="5400000" scaled="0"/>
                </a:gradFill>
              </a:defRPr>
            </a:lvl1pPr>
          </a:lstStyle>
          <a:p>
            <a:pPr lvl="0"/>
            <a:r>
              <a:rPr lang="en-US" dirty="0" smtClean="0"/>
              <a:t>Speaker 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7" y="6240429"/>
            <a:ext cx="1707377" cy="274320"/>
          </a:xfrm>
          <a:prstGeom prst="rect">
            <a:avLst/>
          </a:prstGeom>
        </p:spPr>
      </p:pic>
      <p:grpSp>
        <p:nvGrpSpPr>
          <p:cNvPr id="4" name="Group 3"/>
          <p:cNvGrpSpPr/>
          <p:nvPr userDrawn="1"/>
        </p:nvGrpSpPr>
        <p:grpSpPr>
          <a:xfrm>
            <a:off x="6401565" y="2217123"/>
            <a:ext cx="5694167" cy="3383236"/>
            <a:chOff x="6362728" y="1485604"/>
            <a:chExt cx="5396739" cy="4275173"/>
          </a:xfrm>
        </p:grpSpPr>
        <p:sp>
          <p:nvSpPr>
            <p:cNvPr id="12" name="Freeform 11"/>
            <p:cNvSpPr>
              <a:spLocks/>
            </p:cNvSpPr>
            <p:nvPr userDrawn="1"/>
          </p:nvSpPr>
          <p:spPr bwMode="auto">
            <a:xfrm>
              <a:off x="10286428" y="2540869"/>
              <a:ext cx="1228270" cy="499194"/>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2400"/>
            </a:p>
          </p:txBody>
        </p:sp>
        <p:grpSp>
          <p:nvGrpSpPr>
            <p:cNvPr id="13" name="Group 12"/>
            <p:cNvGrpSpPr/>
            <p:nvPr userDrawn="1"/>
          </p:nvGrpSpPr>
          <p:grpSpPr bwMode="auto">
            <a:xfrm>
              <a:off x="6362728" y="3629515"/>
              <a:ext cx="5396739" cy="2131262"/>
              <a:chOff x="8040688" y="7151688"/>
              <a:chExt cx="6745287" cy="2663825"/>
            </a:xfrm>
          </p:grpSpPr>
          <p:sp>
            <p:nvSpPr>
              <p:cNvPr id="14" name="Freeform 5"/>
              <p:cNvSpPr>
                <a:spLocks noEditPoints="1"/>
              </p:cNvSpPr>
              <p:nvPr userDrawn="1"/>
            </p:nvSpPr>
            <p:spPr bwMode="auto">
              <a:xfrm>
                <a:off x="10498138" y="7808913"/>
                <a:ext cx="776287" cy="774700"/>
              </a:xfrm>
              <a:custGeom>
                <a:avLst/>
                <a:gdLst>
                  <a:gd name="T0" fmla="*/ 50 w 221"/>
                  <a:gd name="T1" fmla="*/ 202 h 220"/>
                  <a:gd name="T2" fmla="*/ 73 w 221"/>
                  <a:gd name="T3" fmla="*/ 186 h 220"/>
                  <a:gd name="T4" fmla="*/ 86 w 221"/>
                  <a:gd name="T5" fmla="*/ 183 h 220"/>
                  <a:gd name="T6" fmla="*/ 95 w 221"/>
                  <a:gd name="T7" fmla="*/ 185 h 220"/>
                  <a:gd name="T8" fmla="*/ 109 w 221"/>
                  <a:gd name="T9" fmla="*/ 214 h 220"/>
                  <a:gd name="T10" fmla="*/ 133 w 221"/>
                  <a:gd name="T11" fmla="*/ 218 h 220"/>
                  <a:gd name="T12" fmla="*/ 138 w 221"/>
                  <a:gd name="T13" fmla="*/ 191 h 220"/>
                  <a:gd name="T14" fmla="*/ 145 w 221"/>
                  <a:gd name="T15" fmla="*/ 179 h 220"/>
                  <a:gd name="T16" fmla="*/ 153 w 221"/>
                  <a:gd name="T17" fmla="*/ 174 h 220"/>
                  <a:gd name="T18" fmla="*/ 183 w 221"/>
                  <a:gd name="T19" fmla="*/ 184 h 220"/>
                  <a:gd name="T20" fmla="*/ 202 w 221"/>
                  <a:gd name="T21" fmla="*/ 170 h 220"/>
                  <a:gd name="T22" fmla="*/ 187 w 221"/>
                  <a:gd name="T23" fmla="*/ 148 h 220"/>
                  <a:gd name="T24" fmla="*/ 183 w 221"/>
                  <a:gd name="T25" fmla="*/ 134 h 220"/>
                  <a:gd name="T26" fmla="*/ 186 w 221"/>
                  <a:gd name="T27" fmla="*/ 125 h 220"/>
                  <a:gd name="T28" fmla="*/ 215 w 221"/>
                  <a:gd name="T29" fmla="*/ 111 h 220"/>
                  <a:gd name="T30" fmla="*/ 218 w 221"/>
                  <a:gd name="T31" fmla="*/ 88 h 220"/>
                  <a:gd name="T32" fmla="*/ 191 w 221"/>
                  <a:gd name="T33" fmla="*/ 83 h 220"/>
                  <a:gd name="T34" fmla="*/ 179 w 221"/>
                  <a:gd name="T35" fmla="*/ 76 h 220"/>
                  <a:gd name="T36" fmla="*/ 175 w 221"/>
                  <a:gd name="T37" fmla="*/ 67 h 220"/>
                  <a:gd name="T38" fmla="*/ 185 w 221"/>
                  <a:gd name="T39" fmla="*/ 37 h 220"/>
                  <a:gd name="T40" fmla="*/ 171 w 221"/>
                  <a:gd name="T41" fmla="*/ 18 h 220"/>
                  <a:gd name="T42" fmla="*/ 148 w 221"/>
                  <a:gd name="T43" fmla="*/ 34 h 220"/>
                  <a:gd name="T44" fmla="*/ 135 w 221"/>
                  <a:gd name="T45" fmla="*/ 37 h 220"/>
                  <a:gd name="T46" fmla="*/ 126 w 221"/>
                  <a:gd name="T47" fmla="*/ 34 h 220"/>
                  <a:gd name="T48" fmla="*/ 112 w 221"/>
                  <a:gd name="T49" fmla="*/ 6 h 220"/>
                  <a:gd name="T50" fmla="*/ 88 w 221"/>
                  <a:gd name="T51" fmla="*/ 2 h 220"/>
                  <a:gd name="T52" fmla="*/ 83 w 221"/>
                  <a:gd name="T53" fmla="*/ 29 h 220"/>
                  <a:gd name="T54" fmla="*/ 68 w 221"/>
                  <a:gd name="T55" fmla="*/ 46 h 220"/>
                  <a:gd name="T56" fmla="*/ 38 w 221"/>
                  <a:gd name="T57" fmla="*/ 35 h 220"/>
                  <a:gd name="T58" fmla="*/ 19 w 221"/>
                  <a:gd name="T59" fmla="*/ 49 h 220"/>
                  <a:gd name="T60" fmla="*/ 34 w 221"/>
                  <a:gd name="T61" fmla="*/ 72 h 220"/>
                  <a:gd name="T62" fmla="*/ 35 w 221"/>
                  <a:gd name="T63" fmla="*/ 96 h 220"/>
                  <a:gd name="T64" fmla="*/ 6 w 221"/>
                  <a:gd name="T65" fmla="*/ 109 h 220"/>
                  <a:gd name="T66" fmla="*/ 3 w 221"/>
                  <a:gd name="T67" fmla="*/ 132 h 220"/>
                  <a:gd name="T68" fmla="*/ 30 w 221"/>
                  <a:gd name="T69" fmla="*/ 137 h 220"/>
                  <a:gd name="T70" fmla="*/ 46 w 221"/>
                  <a:gd name="T71" fmla="*/ 152 h 220"/>
                  <a:gd name="T72" fmla="*/ 46 w 221"/>
                  <a:gd name="T73" fmla="*/ 166 h 220"/>
                  <a:gd name="T74" fmla="*/ 37 w 221"/>
                  <a:gd name="T75" fmla="*/ 192 h 220"/>
                  <a:gd name="T76" fmla="*/ 78 w 221"/>
                  <a:gd name="T77" fmla="*/ 85 h 220"/>
                  <a:gd name="T78" fmla="*/ 142 w 221"/>
                  <a:gd name="T79" fmla="*/ 1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220">
                    <a:moveTo>
                      <a:pt x="37" y="192"/>
                    </a:moveTo>
                    <a:cubicBezTo>
                      <a:pt x="50" y="202"/>
                      <a:pt x="50" y="202"/>
                      <a:pt x="50" y="202"/>
                    </a:cubicBezTo>
                    <a:cubicBezTo>
                      <a:pt x="52" y="203"/>
                      <a:pt x="56" y="203"/>
                      <a:pt x="59" y="201"/>
                    </a:cubicBezTo>
                    <a:cubicBezTo>
                      <a:pt x="73" y="186"/>
                      <a:pt x="73" y="186"/>
                      <a:pt x="73" y="186"/>
                    </a:cubicBezTo>
                    <a:cubicBezTo>
                      <a:pt x="78" y="181"/>
                      <a:pt x="82" y="181"/>
                      <a:pt x="85" y="183"/>
                    </a:cubicBezTo>
                    <a:cubicBezTo>
                      <a:pt x="86" y="183"/>
                      <a:pt x="86" y="183"/>
                      <a:pt x="86" y="183"/>
                    </a:cubicBezTo>
                    <a:cubicBezTo>
                      <a:pt x="89" y="184"/>
                      <a:pt x="92" y="185"/>
                      <a:pt x="95" y="185"/>
                    </a:cubicBezTo>
                    <a:cubicBezTo>
                      <a:pt x="95" y="185"/>
                      <a:pt x="95" y="185"/>
                      <a:pt x="95" y="185"/>
                    </a:cubicBezTo>
                    <a:cubicBezTo>
                      <a:pt x="99" y="186"/>
                      <a:pt x="103" y="188"/>
                      <a:pt x="105" y="195"/>
                    </a:cubicBezTo>
                    <a:cubicBezTo>
                      <a:pt x="109" y="214"/>
                      <a:pt x="109" y="214"/>
                      <a:pt x="109" y="214"/>
                    </a:cubicBezTo>
                    <a:cubicBezTo>
                      <a:pt x="110" y="218"/>
                      <a:pt x="114" y="220"/>
                      <a:pt x="116" y="220"/>
                    </a:cubicBezTo>
                    <a:cubicBezTo>
                      <a:pt x="133" y="218"/>
                      <a:pt x="133" y="218"/>
                      <a:pt x="133" y="218"/>
                    </a:cubicBezTo>
                    <a:cubicBezTo>
                      <a:pt x="135" y="217"/>
                      <a:pt x="138" y="214"/>
                      <a:pt x="138" y="210"/>
                    </a:cubicBezTo>
                    <a:cubicBezTo>
                      <a:pt x="138" y="191"/>
                      <a:pt x="138" y="191"/>
                      <a:pt x="138" y="191"/>
                    </a:cubicBezTo>
                    <a:cubicBezTo>
                      <a:pt x="138" y="184"/>
                      <a:pt x="141" y="181"/>
                      <a:pt x="144" y="179"/>
                    </a:cubicBezTo>
                    <a:cubicBezTo>
                      <a:pt x="144" y="179"/>
                      <a:pt x="145" y="179"/>
                      <a:pt x="145" y="179"/>
                    </a:cubicBezTo>
                    <a:cubicBezTo>
                      <a:pt x="147" y="177"/>
                      <a:pt x="150" y="176"/>
                      <a:pt x="153" y="174"/>
                    </a:cubicBezTo>
                    <a:cubicBezTo>
                      <a:pt x="153" y="174"/>
                      <a:pt x="153" y="174"/>
                      <a:pt x="153" y="174"/>
                    </a:cubicBezTo>
                    <a:cubicBezTo>
                      <a:pt x="156" y="172"/>
                      <a:pt x="161" y="171"/>
                      <a:pt x="167" y="174"/>
                    </a:cubicBezTo>
                    <a:cubicBezTo>
                      <a:pt x="183" y="184"/>
                      <a:pt x="183" y="184"/>
                      <a:pt x="183" y="184"/>
                    </a:cubicBezTo>
                    <a:cubicBezTo>
                      <a:pt x="187" y="186"/>
                      <a:pt x="191" y="185"/>
                      <a:pt x="192" y="183"/>
                    </a:cubicBezTo>
                    <a:cubicBezTo>
                      <a:pt x="202" y="170"/>
                      <a:pt x="202" y="170"/>
                      <a:pt x="202" y="170"/>
                    </a:cubicBezTo>
                    <a:cubicBezTo>
                      <a:pt x="204" y="169"/>
                      <a:pt x="204" y="164"/>
                      <a:pt x="201" y="161"/>
                    </a:cubicBezTo>
                    <a:cubicBezTo>
                      <a:pt x="187" y="148"/>
                      <a:pt x="187" y="148"/>
                      <a:pt x="187" y="148"/>
                    </a:cubicBezTo>
                    <a:cubicBezTo>
                      <a:pt x="182" y="143"/>
                      <a:pt x="182" y="139"/>
                      <a:pt x="183" y="135"/>
                    </a:cubicBezTo>
                    <a:cubicBezTo>
                      <a:pt x="183" y="135"/>
                      <a:pt x="183" y="135"/>
                      <a:pt x="183" y="134"/>
                    </a:cubicBezTo>
                    <a:cubicBezTo>
                      <a:pt x="184" y="131"/>
                      <a:pt x="185" y="128"/>
                      <a:pt x="186" y="126"/>
                    </a:cubicBezTo>
                    <a:cubicBezTo>
                      <a:pt x="186" y="125"/>
                      <a:pt x="186" y="125"/>
                      <a:pt x="186" y="125"/>
                    </a:cubicBezTo>
                    <a:cubicBezTo>
                      <a:pt x="187" y="121"/>
                      <a:pt x="189" y="117"/>
                      <a:pt x="196" y="116"/>
                    </a:cubicBezTo>
                    <a:cubicBezTo>
                      <a:pt x="215" y="111"/>
                      <a:pt x="215" y="111"/>
                      <a:pt x="215" y="111"/>
                    </a:cubicBezTo>
                    <a:cubicBezTo>
                      <a:pt x="218" y="110"/>
                      <a:pt x="221" y="106"/>
                      <a:pt x="220" y="104"/>
                    </a:cubicBezTo>
                    <a:cubicBezTo>
                      <a:pt x="218" y="88"/>
                      <a:pt x="218" y="88"/>
                      <a:pt x="218" y="88"/>
                    </a:cubicBezTo>
                    <a:cubicBezTo>
                      <a:pt x="218" y="85"/>
                      <a:pt x="215" y="82"/>
                      <a:pt x="211" y="82"/>
                    </a:cubicBezTo>
                    <a:cubicBezTo>
                      <a:pt x="191" y="83"/>
                      <a:pt x="191" y="83"/>
                      <a:pt x="191" y="83"/>
                    </a:cubicBezTo>
                    <a:cubicBezTo>
                      <a:pt x="184" y="83"/>
                      <a:pt x="181" y="80"/>
                      <a:pt x="180" y="76"/>
                    </a:cubicBezTo>
                    <a:cubicBezTo>
                      <a:pt x="180" y="76"/>
                      <a:pt x="179" y="76"/>
                      <a:pt x="179" y="76"/>
                    </a:cubicBezTo>
                    <a:cubicBezTo>
                      <a:pt x="178" y="73"/>
                      <a:pt x="176" y="70"/>
                      <a:pt x="175" y="68"/>
                    </a:cubicBezTo>
                    <a:cubicBezTo>
                      <a:pt x="175" y="67"/>
                      <a:pt x="175" y="67"/>
                      <a:pt x="175" y="67"/>
                    </a:cubicBezTo>
                    <a:cubicBezTo>
                      <a:pt x="172" y="64"/>
                      <a:pt x="171" y="60"/>
                      <a:pt x="175" y="53"/>
                    </a:cubicBezTo>
                    <a:cubicBezTo>
                      <a:pt x="185" y="37"/>
                      <a:pt x="185" y="37"/>
                      <a:pt x="185" y="37"/>
                    </a:cubicBezTo>
                    <a:cubicBezTo>
                      <a:pt x="187" y="34"/>
                      <a:pt x="186" y="29"/>
                      <a:pt x="184" y="28"/>
                    </a:cubicBezTo>
                    <a:cubicBezTo>
                      <a:pt x="171" y="18"/>
                      <a:pt x="171" y="18"/>
                      <a:pt x="171" y="18"/>
                    </a:cubicBezTo>
                    <a:cubicBezTo>
                      <a:pt x="169" y="17"/>
                      <a:pt x="164" y="16"/>
                      <a:pt x="162" y="19"/>
                    </a:cubicBezTo>
                    <a:cubicBezTo>
                      <a:pt x="148" y="34"/>
                      <a:pt x="148" y="34"/>
                      <a:pt x="148" y="34"/>
                    </a:cubicBezTo>
                    <a:cubicBezTo>
                      <a:pt x="143" y="38"/>
                      <a:pt x="139" y="38"/>
                      <a:pt x="135" y="37"/>
                    </a:cubicBezTo>
                    <a:cubicBezTo>
                      <a:pt x="135" y="37"/>
                      <a:pt x="135" y="37"/>
                      <a:pt x="135" y="37"/>
                    </a:cubicBezTo>
                    <a:cubicBezTo>
                      <a:pt x="132" y="36"/>
                      <a:pt x="129" y="35"/>
                      <a:pt x="126" y="34"/>
                    </a:cubicBezTo>
                    <a:cubicBezTo>
                      <a:pt x="126" y="34"/>
                      <a:pt x="126" y="34"/>
                      <a:pt x="126" y="34"/>
                    </a:cubicBezTo>
                    <a:cubicBezTo>
                      <a:pt x="121" y="34"/>
                      <a:pt x="118" y="32"/>
                      <a:pt x="116" y="24"/>
                    </a:cubicBezTo>
                    <a:cubicBezTo>
                      <a:pt x="112" y="6"/>
                      <a:pt x="112" y="6"/>
                      <a:pt x="112" y="6"/>
                    </a:cubicBezTo>
                    <a:cubicBezTo>
                      <a:pt x="111" y="2"/>
                      <a:pt x="107" y="0"/>
                      <a:pt x="104" y="0"/>
                    </a:cubicBezTo>
                    <a:cubicBezTo>
                      <a:pt x="88" y="2"/>
                      <a:pt x="88" y="2"/>
                      <a:pt x="88" y="2"/>
                    </a:cubicBezTo>
                    <a:cubicBezTo>
                      <a:pt x="86" y="2"/>
                      <a:pt x="83" y="6"/>
                      <a:pt x="83" y="9"/>
                    </a:cubicBezTo>
                    <a:cubicBezTo>
                      <a:pt x="83" y="29"/>
                      <a:pt x="83" y="29"/>
                      <a:pt x="83" y="29"/>
                    </a:cubicBezTo>
                    <a:cubicBezTo>
                      <a:pt x="83" y="36"/>
                      <a:pt x="80" y="39"/>
                      <a:pt x="77" y="41"/>
                    </a:cubicBezTo>
                    <a:cubicBezTo>
                      <a:pt x="73" y="42"/>
                      <a:pt x="70" y="44"/>
                      <a:pt x="68" y="46"/>
                    </a:cubicBezTo>
                    <a:cubicBezTo>
                      <a:pt x="64" y="48"/>
                      <a:pt x="60" y="49"/>
                      <a:pt x="54" y="46"/>
                    </a:cubicBezTo>
                    <a:cubicBezTo>
                      <a:pt x="38" y="35"/>
                      <a:pt x="38" y="35"/>
                      <a:pt x="38" y="35"/>
                    </a:cubicBezTo>
                    <a:cubicBezTo>
                      <a:pt x="34" y="33"/>
                      <a:pt x="30" y="35"/>
                      <a:pt x="29" y="36"/>
                    </a:cubicBezTo>
                    <a:cubicBezTo>
                      <a:pt x="19" y="49"/>
                      <a:pt x="19" y="49"/>
                      <a:pt x="19" y="49"/>
                    </a:cubicBezTo>
                    <a:cubicBezTo>
                      <a:pt x="17" y="51"/>
                      <a:pt x="17" y="56"/>
                      <a:pt x="20" y="59"/>
                    </a:cubicBezTo>
                    <a:cubicBezTo>
                      <a:pt x="34" y="72"/>
                      <a:pt x="34" y="72"/>
                      <a:pt x="34" y="72"/>
                    </a:cubicBezTo>
                    <a:cubicBezTo>
                      <a:pt x="38" y="76"/>
                      <a:pt x="39" y="80"/>
                      <a:pt x="38" y="83"/>
                    </a:cubicBezTo>
                    <a:cubicBezTo>
                      <a:pt x="37" y="87"/>
                      <a:pt x="36" y="91"/>
                      <a:pt x="35" y="96"/>
                    </a:cubicBezTo>
                    <a:cubicBezTo>
                      <a:pt x="34" y="99"/>
                      <a:pt x="32" y="103"/>
                      <a:pt x="25" y="104"/>
                    </a:cubicBezTo>
                    <a:cubicBezTo>
                      <a:pt x="6" y="109"/>
                      <a:pt x="6" y="109"/>
                      <a:pt x="6" y="109"/>
                    </a:cubicBezTo>
                    <a:cubicBezTo>
                      <a:pt x="2" y="110"/>
                      <a:pt x="0" y="113"/>
                      <a:pt x="1" y="116"/>
                    </a:cubicBezTo>
                    <a:cubicBezTo>
                      <a:pt x="3" y="132"/>
                      <a:pt x="3" y="132"/>
                      <a:pt x="3" y="132"/>
                    </a:cubicBezTo>
                    <a:cubicBezTo>
                      <a:pt x="3" y="134"/>
                      <a:pt x="6" y="138"/>
                      <a:pt x="10" y="138"/>
                    </a:cubicBezTo>
                    <a:cubicBezTo>
                      <a:pt x="30" y="137"/>
                      <a:pt x="30" y="137"/>
                      <a:pt x="30" y="137"/>
                    </a:cubicBezTo>
                    <a:cubicBezTo>
                      <a:pt x="37" y="137"/>
                      <a:pt x="40" y="140"/>
                      <a:pt x="41" y="144"/>
                    </a:cubicBezTo>
                    <a:cubicBezTo>
                      <a:pt x="43" y="147"/>
                      <a:pt x="44" y="150"/>
                      <a:pt x="46" y="152"/>
                    </a:cubicBezTo>
                    <a:cubicBezTo>
                      <a:pt x="46" y="153"/>
                      <a:pt x="46" y="153"/>
                      <a:pt x="46" y="153"/>
                    </a:cubicBezTo>
                    <a:cubicBezTo>
                      <a:pt x="49" y="156"/>
                      <a:pt x="50" y="160"/>
                      <a:pt x="46" y="166"/>
                    </a:cubicBezTo>
                    <a:cubicBezTo>
                      <a:pt x="36" y="183"/>
                      <a:pt x="36" y="183"/>
                      <a:pt x="36" y="183"/>
                    </a:cubicBezTo>
                    <a:cubicBezTo>
                      <a:pt x="34" y="186"/>
                      <a:pt x="35" y="190"/>
                      <a:pt x="37" y="192"/>
                    </a:cubicBezTo>
                    <a:close/>
                    <a:moveTo>
                      <a:pt x="86" y="142"/>
                    </a:moveTo>
                    <a:cubicBezTo>
                      <a:pt x="68" y="128"/>
                      <a:pt x="65" y="103"/>
                      <a:pt x="78" y="85"/>
                    </a:cubicBezTo>
                    <a:cubicBezTo>
                      <a:pt x="92" y="68"/>
                      <a:pt x="117" y="64"/>
                      <a:pt x="135" y="78"/>
                    </a:cubicBezTo>
                    <a:cubicBezTo>
                      <a:pt x="152" y="92"/>
                      <a:pt x="156" y="117"/>
                      <a:pt x="142" y="134"/>
                    </a:cubicBezTo>
                    <a:cubicBezTo>
                      <a:pt x="129" y="152"/>
                      <a:pt x="103" y="155"/>
                      <a:pt x="86" y="142"/>
                    </a:cubicBezTo>
                    <a:close/>
                  </a:path>
                </a:pathLst>
              </a:custGeom>
              <a:solidFill>
                <a:srgbClr val="D83B01"/>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5" name="Freeform 6"/>
              <p:cNvSpPr>
                <a:spLocks noEditPoints="1"/>
              </p:cNvSpPr>
              <p:nvPr userDrawn="1"/>
            </p:nvSpPr>
            <p:spPr bwMode="auto">
              <a:xfrm>
                <a:off x="9758363" y="8366126"/>
                <a:ext cx="1060450" cy="1062038"/>
              </a:xfrm>
              <a:custGeom>
                <a:avLst/>
                <a:gdLst>
                  <a:gd name="T0" fmla="*/ 264 w 302"/>
                  <a:gd name="T1" fmla="*/ 100 h 302"/>
                  <a:gd name="T2" fmla="*/ 274 w 302"/>
                  <a:gd name="T3" fmla="*/ 69 h 302"/>
                  <a:gd name="T4" fmla="*/ 248 w 302"/>
                  <a:gd name="T5" fmla="*/ 61 h 302"/>
                  <a:gd name="T6" fmla="*/ 233 w 302"/>
                  <a:gd name="T7" fmla="*/ 47 h 302"/>
                  <a:gd name="T8" fmla="*/ 224 w 302"/>
                  <a:gd name="T9" fmla="*/ 22 h 302"/>
                  <a:gd name="T10" fmla="*/ 196 w 302"/>
                  <a:gd name="T11" fmla="*/ 35 h 302"/>
                  <a:gd name="T12" fmla="*/ 180 w 302"/>
                  <a:gd name="T13" fmla="*/ 6 h 302"/>
                  <a:gd name="T14" fmla="*/ 157 w 302"/>
                  <a:gd name="T15" fmla="*/ 19 h 302"/>
                  <a:gd name="T16" fmla="*/ 136 w 302"/>
                  <a:gd name="T17" fmla="*/ 20 h 302"/>
                  <a:gd name="T18" fmla="*/ 112 w 302"/>
                  <a:gd name="T19" fmla="*/ 8 h 302"/>
                  <a:gd name="T20" fmla="*/ 101 w 302"/>
                  <a:gd name="T21" fmla="*/ 38 h 302"/>
                  <a:gd name="T22" fmla="*/ 69 w 302"/>
                  <a:gd name="T23" fmla="*/ 28 h 302"/>
                  <a:gd name="T24" fmla="*/ 62 w 302"/>
                  <a:gd name="T25" fmla="*/ 54 h 302"/>
                  <a:gd name="T26" fmla="*/ 48 w 302"/>
                  <a:gd name="T27" fmla="*/ 69 h 302"/>
                  <a:gd name="T28" fmla="*/ 23 w 302"/>
                  <a:gd name="T29" fmla="*/ 78 h 302"/>
                  <a:gd name="T30" fmla="*/ 36 w 302"/>
                  <a:gd name="T31" fmla="*/ 107 h 302"/>
                  <a:gd name="T32" fmla="*/ 6 w 302"/>
                  <a:gd name="T33" fmla="*/ 122 h 302"/>
                  <a:gd name="T34" fmla="*/ 20 w 302"/>
                  <a:gd name="T35" fmla="*/ 145 h 302"/>
                  <a:gd name="T36" fmla="*/ 20 w 302"/>
                  <a:gd name="T37" fmla="*/ 166 h 302"/>
                  <a:gd name="T38" fmla="*/ 9 w 302"/>
                  <a:gd name="T39" fmla="*/ 190 h 302"/>
                  <a:gd name="T40" fmla="*/ 38 w 302"/>
                  <a:gd name="T41" fmla="*/ 201 h 302"/>
                  <a:gd name="T42" fmla="*/ 28 w 302"/>
                  <a:gd name="T43" fmla="*/ 233 h 302"/>
                  <a:gd name="T44" fmla="*/ 54 w 302"/>
                  <a:gd name="T45" fmla="*/ 240 h 302"/>
                  <a:gd name="T46" fmla="*/ 69 w 302"/>
                  <a:gd name="T47" fmla="*/ 254 h 302"/>
                  <a:gd name="T48" fmla="*/ 78 w 302"/>
                  <a:gd name="T49" fmla="*/ 279 h 302"/>
                  <a:gd name="T50" fmla="*/ 107 w 302"/>
                  <a:gd name="T51" fmla="*/ 266 h 302"/>
                  <a:gd name="T52" fmla="*/ 123 w 302"/>
                  <a:gd name="T53" fmla="*/ 296 h 302"/>
                  <a:gd name="T54" fmla="*/ 146 w 302"/>
                  <a:gd name="T55" fmla="*/ 282 h 302"/>
                  <a:gd name="T56" fmla="*/ 166 w 302"/>
                  <a:gd name="T57" fmla="*/ 282 h 302"/>
                  <a:gd name="T58" fmla="*/ 191 w 302"/>
                  <a:gd name="T59" fmla="*/ 293 h 302"/>
                  <a:gd name="T60" fmla="*/ 202 w 302"/>
                  <a:gd name="T61" fmla="*/ 264 h 302"/>
                  <a:gd name="T62" fmla="*/ 233 w 302"/>
                  <a:gd name="T63" fmla="*/ 274 h 302"/>
                  <a:gd name="T64" fmla="*/ 241 w 302"/>
                  <a:gd name="T65" fmla="*/ 248 h 302"/>
                  <a:gd name="T66" fmla="*/ 255 w 302"/>
                  <a:gd name="T67" fmla="*/ 233 h 302"/>
                  <a:gd name="T68" fmla="*/ 280 w 302"/>
                  <a:gd name="T69" fmla="*/ 224 h 302"/>
                  <a:gd name="T70" fmla="*/ 267 w 302"/>
                  <a:gd name="T71" fmla="*/ 195 h 302"/>
                  <a:gd name="T72" fmla="*/ 296 w 302"/>
                  <a:gd name="T73" fmla="*/ 180 h 302"/>
                  <a:gd name="T74" fmla="*/ 283 w 302"/>
                  <a:gd name="T75" fmla="*/ 156 h 302"/>
                  <a:gd name="T76" fmla="*/ 282 w 302"/>
                  <a:gd name="T77" fmla="*/ 136 h 302"/>
                  <a:gd name="T78" fmla="*/ 294 w 302"/>
                  <a:gd name="T79" fmla="*/ 111 h 302"/>
                  <a:gd name="T80" fmla="*/ 147 w 302"/>
                  <a:gd name="T81" fmla="*/ 176 h 302"/>
                  <a:gd name="T82" fmla="*/ 156 w 302"/>
                  <a:gd name="T83" fmla="*/ 125 h 302"/>
                  <a:gd name="T84" fmla="*/ 147 w 302"/>
                  <a:gd name="T85" fmla="*/ 17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2" h="302">
                    <a:moveTo>
                      <a:pt x="275" y="105"/>
                    </a:moveTo>
                    <a:cubicBezTo>
                      <a:pt x="270" y="103"/>
                      <a:pt x="265" y="101"/>
                      <a:pt x="264" y="100"/>
                    </a:cubicBezTo>
                    <a:cubicBezTo>
                      <a:pt x="264" y="99"/>
                      <a:pt x="264" y="92"/>
                      <a:pt x="267" y="87"/>
                    </a:cubicBezTo>
                    <a:cubicBezTo>
                      <a:pt x="274" y="69"/>
                      <a:pt x="274" y="69"/>
                      <a:pt x="274" y="69"/>
                    </a:cubicBezTo>
                    <a:cubicBezTo>
                      <a:pt x="276" y="63"/>
                      <a:pt x="274" y="60"/>
                      <a:pt x="268" y="60"/>
                    </a:cubicBezTo>
                    <a:cubicBezTo>
                      <a:pt x="248" y="61"/>
                      <a:pt x="248" y="61"/>
                      <a:pt x="248" y="61"/>
                    </a:cubicBezTo>
                    <a:cubicBezTo>
                      <a:pt x="243" y="62"/>
                      <a:pt x="237" y="62"/>
                      <a:pt x="237" y="61"/>
                    </a:cubicBezTo>
                    <a:cubicBezTo>
                      <a:pt x="236" y="60"/>
                      <a:pt x="233" y="53"/>
                      <a:pt x="233" y="47"/>
                    </a:cubicBezTo>
                    <a:cubicBezTo>
                      <a:pt x="233" y="28"/>
                      <a:pt x="233" y="28"/>
                      <a:pt x="233" y="28"/>
                    </a:cubicBezTo>
                    <a:cubicBezTo>
                      <a:pt x="233" y="22"/>
                      <a:pt x="229" y="20"/>
                      <a:pt x="224" y="22"/>
                    </a:cubicBezTo>
                    <a:cubicBezTo>
                      <a:pt x="207" y="31"/>
                      <a:pt x="207" y="31"/>
                      <a:pt x="207" y="31"/>
                    </a:cubicBezTo>
                    <a:cubicBezTo>
                      <a:pt x="202" y="34"/>
                      <a:pt x="197" y="35"/>
                      <a:pt x="196" y="35"/>
                    </a:cubicBezTo>
                    <a:cubicBezTo>
                      <a:pt x="194" y="34"/>
                      <a:pt x="190" y="29"/>
                      <a:pt x="188" y="24"/>
                    </a:cubicBezTo>
                    <a:cubicBezTo>
                      <a:pt x="180" y="6"/>
                      <a:pt x="180" y="6"/>
                      <a:pt x="180" y="6"/>
                    </a:cubicBezTo>
                    <a:cubicBezTo>
                      <a:pt x="178" y="1"/>
                      <a:pt x="173" y="0"/>
                      <a:pt x="170" y="4"/>
                    </a:cubicBezTo>
                    <a:cubicBezTo>
                      <a:pt x="157" y="19"/>
                      <a:pt x="157" y="19"/>
                      <a:pt x="157" y="19"/>
                    </a:cubicBezTo>
                    <a:cubicBezTo>
                      <a:pt x="153" y="23"/>
                      <a:pt x="149" y="27"/>
                      <a:pt x="148" y="27"/>
                    </a:cubicBezTo>
                    <a:cubicBezTo>
                      <a:pt x="147" y="27"/>
                      <a:pt x="140" y="24"/>
                      <a:pt x="136" y="20"/>
                    </a:cubicBezTo>
                    <a:cubicBezTo>
                      <a:pt x="122" y="6"/>
                      <a:pt x="122" y="6"/>
                      <a:pt x="122" y="6"/>
                    </a:cubicBezTo>
                    <a:cubicBezTo>
                      <a:pt x="118" y="2"/>
                      <a:pt x="114" y="3"/>
                      <a:pt x="112" y="8"/>
                    </a:cubicBezTo>
                    <a:cubicBezTo>
                      <a:pt x="106" y="27"/>
                      <a:pt x="106" y="27"/>
                      <a:pt x="106" y="27"/>
                    </a:cubicBezTo>
                    <a:cubicBezTo>
                      <a:pt x="104" y="32"/>
                      <a:pt x="102" y="37"/>
                      <a:pt x="101" y="38"/>
                    </a:cubicBezTo>
                    <a:cubicBezTo>
                      <a:pt x="100" y="38"/>
                      <a:pt x="93" y="38"/>
                      <a:pt x="88" y="35"/>
                    </a:cubicBezTo>
                    <a:cubicBezTo>
                      <a:pt x="69" y="28"/>
                      <a:pt x="69" y="28"/>
                      <a:pt x="69" y="28"/>
                    </a:cubicBezTo>
                    <a:cubicBezTo>
                      <a:pt x="64" y="26"/>
                      <a:pt x="60" y="28"/>
                      <a:pt x="61" y="34"/>
                    </a:cubicBezTo>
                    <a:cubicBezTo>
                      <a:pt x="62" y="54"/>
                      <a:pt x="62" y="54"/>
                      <a:pt x="62" y="54"/>
                    </a:cubicBezTo>
                    <a:cubicBezTo>
                      <a:pt x="63" y="59"/>
                      <a:pt x="62" y="65"/>
                      <a:pt x="61" y="66"/>
                    </a:cubicBezTo>
                    <a:cubicBezTo>
                      <a:pt x="61" y="66"/>
                      <a:pt x="54" y="69"/>
                      <a:pt x="48" y="69"/>
                    </a:cubicBezTo>
                    <a:cubicBezTo>
                      <a:pt x="28" y="69"/>
                      <a:pt x="28" y="69"/>
                      <a:pt x="28" y="69"/>
                    </a:cubicBezTo>
                    <a:cubicBezTo>
                      <a:pt x="23" y="69"/>
                      <a:pt x="20" y="73"/>
                      <a:pt x="23" y="78"/>
                    </a:cubicBezTo>
                    <a:cubicBezTo>
                      <a:pt x="32" y="95"/>
                      <a:pt x="32" y="95"/>
                      <a:pt x="32" y="95"/>
                    </a:cubicBezTo>
                    <a:cubicBezTo>
                      <a:pt x="34" y="100"/>
                      <a:pt x="36" y="105"/>
                      <a:pt x="36" y="107"/>
                    </a:cubicBezTo>
                    <a:cubicBezTo>
                      <a:pt x="35" y="108"/>
                      <a:pt x="30" y="112"/>
                      <a:pt x="25" y="114"/>
                    </a:cubicBezTo>
                    <a:cubicBezTo>
                      <a:pt x="6" y="122"/>
                      <a:pt x="6" y="122"/>
                      <a:pt x="6" y="122"/>
                    </a:cubicBezTo>
                    <a:cubicBezTo>
                      <a:pt x="1" y="124"/>
                      <a:pt x="0" y="129"/>
                      <a:pt x="5" y="132"/>
                    </a:cubicBezTo>
                    <a:cubicBezTo>
                      <a:pt x="20" y="145"/>
                      <a:pt x="20" y="145"/>
                      <a:pt x="20" y="145"/>
                    </a:cubicBezTo>
                    <a:cubicBezTo>
                      <a:pt x="24" y="149"/>
                      <a:pt x="27" y="153"/>
                      <a:pt x="27" y="154"/>
                    </a:cubicBezTo>
                    <a:cubicBezTo>
                      <a:pt x="28" y="155"/>
                      <a:pt x="24" y="162"/>
                      <a:pt x="20" y="166"/>
                    </a:cubicBezTo>
                    <a:cubicBezTo>
                      <a:pt x="6" y="180"/>
                      <a:pt x="6" y="180"/>
                      <a:pt x="6" y="180"/>
                    </a:cubicBezTo>
                    <a:cubicBezTo>
                      <a:pt x="2" y="184"/>
                      <a:pt x="4" y="188"/>
                      <a:pt x="9" y="190"/>
                    </a:cubicBezTo>
                    <a:cubicBezTo>
                      <a:pt x="28" y="196"/>
                      <a:pt x="28" y="196"/>
                      <a:pt x="28" y="196"/>
                    </a:cubicBezTo>
                    <a:cubicBezTo>
                      <a:pt x="33" y="198"/>
                      <a:pt x="38" y="200"/>
                      <a:pt x="38" y="201"/>
                    </a:cubicBezTo>
                    <a:cubicBezTo>
                      <a:pt x="39" y="202"/>
                      <a:pt x="38" y="209"/>
                      <a:pt x="36" y="214"/>
                    </a:cubicBezTo>
                    <a:cubicBezTo>
                      <a:pt x="28" y="233"/>
                      <a:pt x="28" y="233"/>
                      <a:pt x="28" y="233"/>
                    </a:cubicBezTo>
                    <a:cubicBezTo>
                      <a:pt x="26" y="238"/>
                      <a:pt x="29" y="242"/>
                      <a:pt x="35" y="241"/>
                    </a:cubicBezTo>
                    <a:cubicBezTo>
                      <a:pt x="54" y="240"/>
                      <a:pt x="54" y="240"/>
                      <a:pt x="54" y="240"/>
                    </a:cubicBezTo>
                    <a:cubicBezTo>
                      <a:pt x="60" y="240"/>
                      <a:pt x="65" y="240"/>
                      <a:pt x="66" y="241"/>
                    </a:cubicBezTo>
                    <a:cubicBezTo>
                      <a:pt x="67" y="242"/>
                      <a:pt x="69" y="248"/>
                      <a:pt x="69" y="254"/>
                    </a:cubicBezTo>
                    <a:cubicBezTo>
                      <a:pt x="69" y="274"/>
                      <a:pt x="69" y="274"/>
                      <a:pt x="69" y="274"/>
                    </a:cubicBezTo>
                    <a:cubicBezTo>
                      <a:pt x="69" y="279"/>
                      <a:pt x="73" y="282"/>
                      <a:pt x="78" y="279"/>
                    </a:cubicBezTo>
                    <a:cubicBezTo>
                      <a:pt x="96" y="270"/>
                      <a:pt x="96" y="270"/>
                      <a:pt x="96" y="270"/>
                    </a:cubicBezTo>
                    <a:cubicBezTo>
                      <a:pt x="101" y="268"/>
                      <a:pt x="106" y="266"/>
                      <a:pt x="107" y="266"/>
                    </a:cubicBezTo>
                    <a:cubicBezTo>
                      <a:pt x="108" y="267"/>
                      <a:pt x="113" y="272"/>
                      <a:pt x="115" y="277"/>
                    </a:cubicBezTo>
                    <a:cubicBezTo>
                      <a:pt x="123" y="296"/>
                      <a:pt x="123" y="296"/>
                      <a:pt x="123" y="296"/>
                    </a:cubicBezTo>
                    <a:cubicBezTo>
                      <a:pt x="125" y="301"/>
                      <a:pt x="129" y="302"/>
                      <a:pt x="133" y="297"/>
                    </a:cubicBezTo>
                    <a:cubicBezTo>
                      <a:pt x="146" y="282"/>
                      <a:pt x="146" y="282"/>
                      <a:pt x="146" y="282"/>
                    </a:cubicBezTo>
                    <a:cubicBezTo>
                      <a:pt x="150" y="278"/>
                      <a:pt x="154" y="275"/>
                      <a:pt x="155" y="275"/>
                    </a:cubicBezTo>
                    <a:cubicBezTo>
                      <a:pt x="156" y="275"/>
                      <a:pt x="162" y="278"/>
                      <a:pt x="166" y="282"/>
                    </a:cubicBezTo>
                    <a:cubicBezTo>
                      <a:pt x="180" y="296"/>
                      <a:pt x="180" y="296"/>
                      <a:pt x="180" y="296"/>
                    </a:cubicBezTo>
                    <a:cubicBezTo>
                      <a:pt x="184" y="300"/>
                      <a:pt x="189" y="298"/>
                      <a:pt x="191" y="293"/>
                    </a:cubicBezTo>
                    <a:cubicBezTo>
                      <a:pt x="197" y="274"/>
                      <a:pt x="197" y="274"/>
                      <a:pt x="197" y="274"/>
                    </a:cubicBezTo>
                    <a:cubicBezTo>
                      <a:pt x="199" y="269"/>
                      <a:pt x="201" y="264"/>
                      <a:pt x="202" y="264"/>
                    </a:cubicBezTo>
                    <a:cubicBezTo>
                      <a:pt x="203" y="263"/>
                      <a:pt x="210" y="264"/>
                      <a:pt x="215" y="266"/>
                    </a:cubicBezTo>
                    <a:cubicBezTo>
                      <a:pt x="233" y="274"/>
                      <a:pt x="233" y="274"/>
                      <a:pt x="233" y="274"/>
                    </a:cubicBezTo>
                    <a:cubicBezTo>
                      <a:pt x="239" y="276"/>
                      <a:pt x="243" y="273"/>
                      <a:pt x="242" y="267"/>
                    </a:cubicBezTo>
                    <a:cubicBezTo>
                      <a:pt x="241" y="248"/>
                      <a:pt x="241" y="248"/>
                      <a:pt x="241" y="248"/>
                    </a:cubicBezTo>
                    <a:cubicBezTo>
                      <a:pt x="240" y="242"/>
                      <a:pt x="241" y="237"/>
                      <a:pt x="241" y="236"/>
                    </a:cubicBezTo>
                    <a:cubicBezTo>
                      <a:pt x="242" y="235"/>
                      <a:pt x="249" y="233"/>
                      <a:pt x="255" y="233"/>
                    </a:cubicBezTo>
                    <a:cubicBezTo>
                      <a:pt x="274" y="233"/>
                      <a:pt x="274" y="233"/>
                      <a:pt x="274" y="233"/>
                    </a:cubicBezTo>
                    <a:cubicBezTo>
                      <a:pt x="280" y="233"/>
                      <a:pt x="283" y="229"/>
                      <a:pt x="280" y="224"/>
                    </a:cubicBezTo>
                    <a:cubicBezTo>
                      <a:pt x="271" y="206"/>
                      <a:pt x="271" y="206"/>
                      <a:pt x="271" y="206"/>
                    </a:cubicBezTo>
                    <a:cubicBezTo>
                      <a:pt x="268" y="201"/>
                      <a:pt x="267" y="196"/>
                      <a:pt x="267" y="195"/>
                    </a:cubicBezTo>
                    <a:cubicBezTo>
                      <a:pt x="268" y="194"/>
                      <a:pt x="273" y="189"/>
                      <a:pt x="278" y="187"/>
                    </a:cubicBezTo>
                    <a:cubicBezTo>
                      <a:pt x="296" y="180"/>
                      <a:pt x="296" y="180"/>
                      <a:pt x="296" y="180"/>
                    </a:cubicBezTo>
                    <a:cubicBezTo>
                      <a:pt x="302" y="177"/>
                      <a:pt x="302" y="173"/>
                      <a:pt x="298" y="169"/>
                    </a:cubicBezTo>
                    <a:cubicBezTo>
                      <a:pt x="283" y="156"/>
                      <a:pt x="283" y="156"/>
                      <a:pt x="283" y="156"/>
                    </a:cubicBezTo>
                    <a:cubicBezTo>
                      <a:pt x="279" y="152"/>
                      <a:pt x="275" y="148"/>
                      <a:pt x="275" y="147"/>
                    </a:cubicBezTo>
                    <a:cubicBezTo>
                      <a:pt x="275" y="146"/>
                      <a:pt x="278" y="140"/>
                      <a:pt x="282" y="136"/>
                    </a:cubicBezTo>
                    <a:cubicBezTo>
                      <a:pt x="296" y="122"/>
                      <a:pt x="296" y="122"/>
                      <a:pt x="296" y="122"/>
                    </a:cubicBezTo>
                    <a:cubicBezTo>
                      <a:pt x="300" y="118"/>
                      <a:pt x="299" y="113"/>
                      <a:pt x="294" y="111"/>
                    </a:cubicBezTo>
                    <a:lnTo>
                      <a:pt x="275" y="105"/>
                    </a:lnTo>
                    <a:close/>
                    <a:moveTo>
                      <a:pt x="147" y="176"/>
                    </a:moveTo>
                    <a:cubicBezTo>
                      <a:pt x="133" y="174"/>
                      <a:pt x="123" y="161"/>
                      <a:pt x="126" y="147"/>
                    </a:cubicBezTo>
                    <a:cubicBezTo>
                      <a:pt x="128" y="132"/>
                      <a:pt x="141" y="123"/>
                      <a:pt x="156" y="125"/>
                    </a:cubicBezTo>
                    <a:cubicBezTo>
                      <a:pt x="170" y="127"/>
                      <a:pt x="179" y="141"/>
                      <a:pt x="177" y="155"/>
                    </a:cubicBezTo>
                    <a:cubicBezTo>
                      <a:pt x="175" y="169"/>
                      <a:pt x="161" y="179"/>
                      <a:pt x="147" y="176"/>
                    </a:cubicBezTo>
                    <a:close/>
                  </a:path>
                </a:pathLst>
              </a:custGeom>
              <a:solidFill>
                <a:srgbClr val="B4009E"/>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6" name="Freeform 7"/>
              <p:cNvSpPr>
                <a:spLocks noEditPoints="1"/>
              </p:cNvSpPr>
              <p:nvPr userDrawn="1"/>
            </p:nvSpPr>
            <p:spPr bwMode="auto">
              <a:xfrm>
                <a:off x="11022013" y="8059738"/>
                <a:ext cx="1547812" cy="1550988"/>
              </a:xfrm>
              <a:custGeom>
                <a:avLst/>
                <a:gdLst>
                  <a:gd name="T0" fmla="*/ 434 w 441"/>
                  <a:gd name="T1" fmla="*/ 201 h 441"/>
                  <a:gd name="T2" fmla="*/ 425 w 441"/>
                  <a:gd name="T3" fmla="*/ 156 h 441"/>
                  <a:gd name="T4" fmla="*/ 410 w 441"/>
                  <a:gd name="T5" fmla="*/ 120 h 441"/>
                  <a:gd name="T6" fmla="*/ 385 w 441"/>
                  <a:gd name="T7" fmla="*/ 84 h 441"/>
                  <a:gd name="T8" fmla="*/ 357 w 441"/>
                  <a:gd name="T9" fmla="*/ 56 h 441"/>
                  <a:gd name="T10" fmla="*/ 320 w 441"/>
                  <a:gd name="T11" fmla="*/ 30 h 441"/>
                  <a:gd name="T12" fmla="*/ 283 w 441"/>
                  <a:gd name="T13" fmla="*/ 16 h 441"/>
                  <a:gd name="T14" fmla="*/ 240 w 441"/>
                  <a:gd name="T15" fmla="*/ 7 h 441"/>
                  <a:gd name="T16" fmla="*/ 201 w 441"/>
                  <a:gd name="T17" fmla="*/ 7 h 441"/>
                  <a:gd name="T18" fmla="*/ 156 w 441"/>
                  <a:gd name="T19" fmla="*/ 16 h 441"/>
                  <a:gd name="T20" fmla="*/ 120 w 441"/>
                  <a:gd name="T21" fmla="*/ 31 h 441"/>
                  <a:gd name="T22" fmla="*/ 84 w 441"/>
                  <a:gd name="T23" fmla="*/ 56 h 441"/>
                  <a:gd name="T24" fmla="*/ 56 w 441"/>
                  <a:gd name="T25" fmla="*/ 84 h 441"/>
                  <a:gd name="T26" fmla="*/ 31 w 441"/>
                  <a:gd name="T27" fmla="*/ 122 h 441"/>
                  <a:gd name="T28" fmla="*/ 16 w 441"/>
                  <a:gd name="T29" fmla="*/ 158 h 441"/>
                  <a:gd name="T30" fmla="*/ 7 w 441"/>
                  <a:gd name="T31" fmla="*/ 201 h 441"/>
                  <a:gd name="T32" fmla="*/ 7 w 441"/>
                  <a:gd name="T33" fmla="*/ 240 h 441"/>
                  <a:gd name="T34" fmla="*/ 16 w 441"/>
                  <a:gd name="T35" fmla="*/ 285 h 441"/>
                  <a:gd name="T36" fmla="*/ 32 w 441"/>
                  <a:gd name="T37" fmla="*/ 321 h 441"/>
                  <a:gd name="T38" fmla="*/ 56 w 441"/>
                  <a:gd name="T39" fmla="*/ 357 h 441"/>
                  <a:gd name="T40" fmla="*/ 84 w 441"/>
                  <a:gd name="T41" fmla="*/ 385 h 441"/>
                  <a:gd name="T42" fmla="*/ 122 w 441"/>
                  <a:gd name="T43" fmla="*/ 411 h 441"/>
                  <a:gd name="T44" fmla="*/ 158 w 441"/>
                  <a:gd name="T45" fmla="*/ 425 h 441"/>
                  <a:gd name="T46" fmla="*/ 201 w 441"/>
                  <a:gd name="T47" fmla="*/ 434 h 441"/>
                  <a:gd name="T48" fmla="*/ 240 w 441"/>
                  <a:gd name="T49" fmla="*/ 434 h 441"/>
                  <a:gd name="T50" fmla="*/ 285 w 441"/>
                  <a:gd name="T51" fmla="*/ 425 h 441"/>
                  <a:gd name="T52" fmla="*/ 321 w 441"/>
                  <a:gd name="T53" fmla="*/ 410 h 441"/>
                  <a:gd name="T54" fmla="*/ 357 w 441"/>
                  <a:gd name="T55" fmla="*/ 385 h 441"/>
                  <a:gd name="T56" fmla="*/ 385 w 441"/>
                  <a:gd name="T57" fmla="*/ 357 h 441"/>
                  <a:gd name="T58" fmla="*/ 411 w 441"/>
                  <a:gd name="T59" fmla="*/ 319 h 441"/>
                  <a:gd name="T60" fmla="*/ 426 w 441"/>
                  <a:gd name="T61" fmla="*/ 283 h 441"/>
                  <a:gd name="T62" fmla="*/ 434 w 441"/>
                  <a:gd name="T63" fmla="*/ 240 h 441"/>
                  <a:gd name="T64" fmla="*/ 356 w 441"/>
                  <a:gd name="T65" fmla="*/ 256 h 441"/>
                  <a:gd name="T66" fmla="*/ 284 w 441"/>
                  <a:gd name="T67" fmla="*/ 213 h 441"/>
                  <a:gd name="T68" fmla="*/ 361 w 441"/>
                  <a:gd name="T69" fmla="*/ 220 h 441"/>
                  <a:gd name="T70" fmla="*/ 275 w 441"/>
                  <a:gd name="T71" fmla="*/ 335 h 441"/>
                  <a:gd name="T72" fmla="*/ 335 w 441"/>
                  <a:gd name="T73" fmla="*/ 276 h 441"/>
                  <a:gd name="T74" fmla="*/ 178 w 441"/>
                  <a:gd name="T75" fmla="*/ 341 h 441"/>
                  <a:gd name="T76" fmla="*/ 263 w 441"/>
                  <a:gd name="T77" fmla="*/ 341 h 441"/>
                  <a:gd name="T78" fmla="*/ 185 w 441"/>
                  <a:gd name="T79" fmla="*/ 358 h 441"/>
                  <a:gd name="T80" fmla="*/ 186 w 441"/>
                  <a:gd name="T81" fmla="*/ 220 h 441"/>
                  <a:gd name="T82" fmla="*/ 221 w 441"/>
                  <a:gd name="T83" fmla="*/ 255 h 441"/>
                  <a:gd name="T84" fmla="*/ 106 w 441"/>
                  <a:gd name="T85" fmla="*/ 277 h 441"/>
                  <a:gd name="T86" fmla="*/ 165 w 441"/>
                  <a:gd name="T87" fmla="*/ 337 h 441"/>
                  <a:gd name="T88" fmla="*/ 100 w 441"/>
                  <a:gd name="T89" fmla="*/ 180 h 441"/>
                  <a:gd name="T90" fmla="*/ 100 w 441"/>
                  <a:gd name="T91" fmla="*/ 264 h 441"/>
                  <a:gd name="T92" fmla="*/ 83 w 441"/>
                  <a:gd name="T93" fmla="*/ 187 h 441"/>
                  <a:gd name="T94" fmla="*/ 148 w 441"/>
                  <a:gd name="T95" fmla="*/ 100 h 441"/>
                  <a:gd name="T96" fmla="*/ 168 w 441"/>
                  <a:gd name="T97" fmla="*/ 182 h 441"/>
                  <a:gd name="T98" fmla="*/ 119 w 441"/>
                  <a:gd name="T99" fmla="*/ 122 h 441"/>
                  <a:gd name="T100" fmla="*/ 211 w 441"/>
                  <a:gd name="T101" fmla="*/ 157 h 441"/>
                  <a:gd name="T102" fmla="*/ 219 w 441"/>
                  <a:gd name="T103" fmla="*/ 80 h 441"/>
                  <a:gd name="T104" fmla="*/ 319 w 441"/>
                  <a:gd name="T105" fmla="*/ 121 h 441"/>
                  <a:gd name="T106" fmla="*/ 270 w 441"/>
                  <a:gd name="T107" fmla="*/ 181 h 441"/>
                  <a:gd name="T108" fmla="*/ 290 w 441"/>
                  <a:gd name="T109" fmla="*/ 9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1" h="441">
                    <a:moveTo>
                      <a:pt x="441" y="232"/>
                    </a:moveTo>
                    <a:cubicBezTo>
                      <a:pt x="441" y="209"/>
                      <a:pt x="441" y="209"/>
                      <a:pt x="441" y="209"/>
                    </a:cubicBezTo>
                    <a:cubicBezTo>
                      <a:pt x="441" y="205"/>
                      <a:pt x="438" y="201"/>
                      <a:pt x="434" y="201"/>
                    </a:cubicBezTo>
                    <a:cubicBezTo>
                      <a:pt x="401" y="196"/>
                      <a:pt x="401" y="196"/>
                      <a:pt x="401" y="196"/>
                    </a:cubicBezTo>
                    <a:cubicBezTo>
                      <a:pt x="400" y="188"/>
                      <a:pt x="398" y="181"/>
                      <a:pt x="396" y="173"/>
                    </a:cubicBezTo>
                    <a:cubicBezTo>
                      <a:pt x="425" y="156"/>
                      <a:pt x="425" y="156"/>
                      <a:pt x="425" y="156"/>
                    </a:cubicBezTo>
                    <a:cubicBezTo>
                      <a:pt x="428" y="154"/>
                      <a:pt x="430" y="149"/>
                      <a:pt x="428" y="145"/>
                    </a:cubicBezTo>
                    <a:cubicBezTo>
                      <a:pt x="420" y="125"/>
                      <a:pt x="420" y="125"/>
                      <a:pt x="420" y="125"/>
                    </a:cubicBezTo>
                    <a:cubicBezTo>
                      <a:pt x="418" y="121"/>
                      <a:pt x="414" y="119"/>
                      <a:pt x="410" y="120"/>
                    </a:cubicBezTo>
                    <a:cubicBezTo>
                      <a:pt x="377" y="128"/>
                      <a:pt x="377" y="128"/>
                      <a:pt x="377" y="128"/>
                    </a:cubicBezTo>
                    <a:cubicBezTo>
                      <a:pt x="374" y="122"/>
                      <a:pt x="370" y="116"/>
                      <a:pt x="365" y="110"/>
                    </a:cubicBezTo>
                    <a:cubicBezTo>
                      <a:pt x="385" y="84"/>
                      <a:pt x="385" y="84"/>
                      <a:pt x="385" y="84"/>
                    </a:cubicBezTo>
                    <a:cubicBezTo>
                      <a:pt x="388" y="80"/>
                      <a:pt x="387" y="75"/>
                      <a:pt x="385" y="72"/>
                    </a:cubicBezTo>
                    <a:cubicBezTo>
                      <a:pt x="369" y="56"/>
                      <a:pt x="369" y="56"/>
                      <a:pt x="369" y="56"/>
                    </a:cubicBezTo>
                    <a:cubicBezTo>
                      <a:pt x="366" y="54"/>
                      <a:pt x="361" y="53"/>
                      <a:pt x="357" y="56"/>
                    </a:cubicBezTo>
                    <a:cubicBezTo>
                      <a:pt x="331" y="76"/>
                      <a:pt x="331" y="76"/>
                      <a:pt x="331" y="76"/>
                    </a:cubicBezTo>
                    <a:cubicBezTo>
                      <a:pt x="325" y="71"/>
                      <a:pt x="318" y="67"/>
                      <a:pt x="311" y="63"/>
                    </a:cubicBezTo>
                    <a:cubicBezTo>
                      <a:pt x="320" y="30"/>
                      <a:pt x="320" y="30"/>
                      <a:pt x="320" y="30"/>
                    </a:cubicBezTo>
                    <a:cubicBezTo>
                      <a:pt x="321" y="26"/>
                      <a:pt x="318" y="22"/>
                      <a:pt x="314" y="20"/>
                    </a:cubicBezTo>
                    <a:cubicBezTo>
                      <a:pt x="294" y="12"/>
                      <a:pt x="294" y="12"/>
                      <a:pt x="294" y="12"/>
                    </a:cubicBezTo>
                    <a:cubicBezTo>
                      <a:pt x="290" y="10"/>
                      <a:pt x="285" y="12"/>
                      <a:pt x="283" y="16"/>
                    </a:cubicBezTo>
                    <a:cubicBezTo>
                      <a:pt x="266" y="44"/>
                      <a:pt x="266" y="44"/>
                      <a:pt x="266" y="44"/>
                    </a:cubicBezTo>
                    <a:cubicBezTo>
                      <a:pt x="259" y="43"/>
                      <a:pt x="252" y="41"/>
                      <a:pt x="245" y="40"/>
                    </a:cubicBezTo>
                    <a:cubicBezTo>
                      <a:pt x="240" y="7"/>
                      <a:pt x="240" y="7"/>
                      <a:pt x="240" y="7"/>
                    </a:cubicBezTo>
                    <a:cubicBezTo>
                      <a:pt x="240" y="3"/>
                      <a:pt x="236" y="0"/>
                      <a:pt x="232" y="0"/>
                    </a:cubicBezTo>
                    <a:cubicBezTo>
                      <a:pt x="209" y="0"/>
                      <a:pt x="209" y="0"/>
                      <a:pt x="209" y="0"/>
                    </a:cubicBezTo>
                    <a:cubicBezTo>
                      <a:pt x="205" y="0"/>
                      <a:pt x="201" y="3"/>
                      <a:pt x="201" y="7"/>
                    </a:cubicBezTo>
                    <a:cubicBezTo>
                      <a:pt x="196" y="40"/>
                      <a:pt x="196" y="40"/>
                      <a:pt x="196" y="40"/>
                    </a:cubicBezTo>
                    <a:cubicBezTo>
                      <a:pt x="188" y="41"/>
                      <a:pt x="181" y="43"/>
                      <a:pt x="173" y="45"/>
                    </a:cubicBezTo>
                    <a:cubicBezTo>
                      <a:pt x="156" y="16"/>
                      <a:pt x="156" y="16"/>
                      <a:pt x="156" y="16"/>
                    </a:cubicBezTo>
                    <a:cubicBezTo>
                      <a:pt x="154" y="13"/>
                      <a:pt x="149" y="11"/>
                      <a:pt x="145" y="13"/>
                    </a:cubicBezTo>
                    <a:cubicBezTo>
                      <a:pt x="125" y="21"/>
                      <a:pt x="125" y="21"/>
                      <a:pt x="125" y="21"/>
                    </a:cubicBezTo>
                    <a:cubicBezTo>
                      <a:pt x="121" y="23"/>
                      <a:pt x="119" y="27"/>
                      <a:pt x="120" y="31"/>
                    </a:cubicBezTo>
                    <a:cubicBezTo>
                      <a:pt x="128" y="64"/>
                      <a:pt x="128" y="64"/>
                      <a:pt x="128" y="64"/>
                    </a:cubicBezTo>
                    <a:cubicBezTo>
                      <a:pt x="122" y="67"/>
                      <a:pt x="116" y="71"/>
                      <a:pt x="111" y="76"/>
                    </a:cubicBezTo>
                    <a:cubicBezTo>
                      <a:pt x="84" y="56"/>
                      <a:pt x="84" y="56"/>
                      <a:pt x="84" y="56"/>
                    </a:cubicBezTo>
                    <a:cubicBezTo>
                      <a:pt x="80" y="53"/>
                      <a:pt x="75" y="54"/>
                      <a:pt x="72" y="56"/>
                    </a:cubicBezTo>
                    <a:cubicBezTo>
                      <a:pt x="57" y="72"/>
                      <a:pt x="57" y="72"/>
                      <a:pt x="57" y="72"/>
                    </a:cubicBezTo>
                    <a:cubicBezTo>
                      <a:pt x="54" y="75"/>
                      <a:pt x="53" y="80"/>
                      <a:pt x="56" y="84"/>
                    </a:cubicBezTo>
                    <a:cubicBezTo>
                      <a:pt x="76" y="110"/>
                      <a:pt x="76" y="110"/>
                      <a:pt x="76" y="110"/>
                    </a:cubicBezTo>
                    <a:cubicBezTo>
                      <a:pt x="71" y="117"/>
                      <a:pt x="67" y="123"/>
                      <a:pt x="63" y="130"/>
                    </a:cubicBezTo>
                    <a:cubicBezTo>
                      <a:pt x="31" y="122"/>
                      <a:pt x="31" y="122"/>
                      <a:pt x="31" y="122"/>
                    </a:cubicBezTo>
                    <a:cubicBezTo>
                      <a:pt x="27" y="121"/>
                      <a:pt x="22" y="123"/>
                      <a:pt x="20" y="127"/>
                    </a:cubicBezTo>
                    <a:cubicBezTo>
                      <a:pt x="12" y="147"/>
                      <a:pt x="12" y="147"/>
                      <a:pt x="12" y="147"/>
                    </a:cubicBezTo>
                    <a:cubicBezTo>
                      <a:pt x="10" y="151"/>
                      <a:pt x="12" y="156"/>
                      <a:pt x="16" y="158"/>
                    </a:cubicBezTo>
                    <a:cubicBezTo>
                      <a:pt x="45" y="175"/>
                      <a:pt x="45" y="175"/>
                      <a:pt x="45" y="175"/>
                    </a:cubicBezTo>
                    <a:cubicBezTo>
                      <a:pt x="43" y="182"/>
                      <a:pt x="41" y="189"/>
                      <a:pt x="40" y="196"/>
                    </a:cubicBezTo>
                    <a:cubicBezTo>
                      <a:pt x="7" y="201"/>
                      <a:pt x="7" y="201"/>
                      <a:pt x="7" y="201"/>
                    </a:cubicBezTo>
                    <a:cubicBezTo>
                      <a:pt x="3" y="201"/>
                      <a:pt x="0" y="205"/>
                      <a:pt x="0" y="209"/>
                    </a:cubicBezTo>
                    <a:cubicBezTo>
                      <a:pt x="0" y="232"/>
                      <a:pt x="0" y="232"/>
                      <a:pt x="0" y="232"/>
                    </a:cubicBezTo>
                    <a:cubicBezTo>
                      <a:pt x="0" y="236"/>
                      <a:pt x="3" y="240"/>
                      <a:pt x="7" y="240"/>
                    </a:cubicBezTo>
                    <a:cubicBezTo>
                      <a:pt x="40" y="245"/>
                      <a:pt x="40" y="245"/>
                      <a:pt x="40" y="245"/>
                    </a:cubicBezTo>
                    <a:cubicBezTo>
                      <a:pt x="42" y="253"/>
                      <a:pt x="43" y="260"/>
                      <a:pt x="45" y="268"/>
                    </a:cubicBezTo>
                    <a:cubicBezTo>
                      <a:pt x="16" y="285"/>
                      <a:pt x="16" y="285"/>
                      <a:pt x="16" y="285"/>
                    </a:cubicBezTo>
                    <a:cubicBezTo>
                      <a:pt x="13" y="287"/>
                      <a:pt x="11" y="292"/>
                      <a:pt x="13" y="296"/>
                    </a:cubicBezTo>
                    <a:cubicBezTo>
                      <a:pt x="21" y="316"/>
                      <a:pt x="21" y="316"/>
                      <a:pt x="21" y="316"/>
                    </a:cubicBezTo>
                    <a:cubicBezTo>
                      <a:pt x="23" y="320"/>
                      <a:pt x="28" y="322"/>
                      <a:pt x="32" y="321"/>
                    </a:cubicBezTo>
                    <a:cubicBezTo>
                      <a:pt x="64" y="313"/>
                      <a:pt x="64" y="313"/>
                      <a:pt x="64" y="313"/>
                    </a:cubicBezTo>
                    <a:cubicBezTo>
                      <a:pt x="68" y="319"/>
                      <a:pt x="72" y="325"/>
                      <a:pt x="76" y="331"/>
                    </a:cubicBezTo>
                    <a:cubicBezTo>
                      <a:pt x="56" y="357"/>
                      <a:pt x="56" y="357"/>
                      <a:pt x="56" y="357"/>
                    </a:cubicBezTo>
                    <a:cubicBezTo>
                      <a:pt x="53" y="361"/>
                      <a:pt x="54" y="366"/>
                      <a:pt x="57" y="369"/>
                    </a:cubicBezTo>
                    <a:cubicBezTo>
                      <a:pt x="72" y="384"/>
                      <a:pt x="72" y="384"/>
                      <a:pt x="72" y="384"/>
                    </a:cubicBezTo>
                    <a:cubicBezTo>
                      <a:pt x="75" y="387"/>
                      <a:pt x="80" y="388"/>
                      <a:pt x="84" y="385"/>
                    </a:cubicBezTo>
                    <a:cubicBezTo>
                      <a:pt x="111" y="365"/>
                      <a:pt x="111" y="365"/>
                      <a:pt x="111" y="365"/>
                    </a:cubicBezTo>
                    <a:cubicBezTo>
                      <a:pt x="117" y="370"/>
                      <a:pt x="123" y="374"/>
                      <a:pt x="130" y="378"/>
                    </a:cubicBezTo>
                    <a:cubicBezTo>
                      <a:pt x="122" y="411"/>
                      <a:pt x="122" y="411"/>
                      <a:pt x="122" y="411"/>
                    </a:cubicBezTo>
                    <a:cubicBezTo>
                      <a:pt x="121" y="415"/>
                      <a:pt x="123" y="419"/>
                      <a:pt x="127" y="421"/>
                    </a:cubicBezTo>
                    <a:cubicBezTo>
                      <a:pt x="147" y="429"/>
                      <a:pt x="147" y="429"/>
                      <a:pt x="147" y="429"/>
                    </a:cubicBezTo>
                    <a:cubicBezTo>
                      <a:pt x="151" y="431"/>
                      <a:pt x="156" y="429"/>
                      <a:pt x="158" y="425"/>
                    </a:cubicBezTo>
                    <a:cubicBezTo>
                      <a:pt x="175" y="397"/>
                      <a:pt x="175" y="397"/>
                      <a:pt x="175" y="397"/>
                    </a:cubicBezTo>
                    <a:cubicBezTo>
                      <a:pt x="182" y="398"/>
                      <a:pt x="189" y="400"/>
                      <a:pt x="196" y="401"/>
                    </a:cubicBezTo>
                    <a:cubicBezTo>
                      <a:pt x="201" y="434"/>
                      <a:pt x="201" y="434"/>
                      <a:pt x="201" y="434"/>
                    </a:cubicBezTo>
                    <a:cubicBezTo>
                      <a:pt x="201" y="438"/>
                      <a:pt x="205" y="441"/>
                      <a:pt x="209" y="441"/>
                    </a:cubicBezTo>
                    <a:cubicBezTo>
                      <a:pt x="232" y="441"/>
                      <a:pt x="232" y="441"/>
                      <a:pt x="232" y="441"/>
                    </a:cubicBezTo>
                    <a:cubicBezTo>
                      <a:pt x="236" y="441"/>
                      <a:pt x="240" y="438"/>
                      <a:pt x="240" y="434"/>
                    </a:cubicBezTo>
                    <a:cubicBezTo>
                      <a:pt x="245" y="401"/>
                      <a:pt x="245" y="401"/>
                      <a:pt x="245" y="401"/>
                    </a:cubicBezTo>
                    <a:cubicBezTo>
                      <a:pt x="253" y="400"/>
                      <a:pt x="260" y="398"/>
                      <a:pt x="268" y="396"/>
                    </a:cubicBezTo>
                    <a:cubicBezTo>
                      <a:pt x="285" y="425"/>
                      <a:pt x="285" y="425"/>
                      <a:pt x="285" y="425"/>
                    </a:cubicBezTo>
                    <a:cubicBezTo>
                      <a:pt x="287" y="428"/>
                      <a:pt x="292" y="430"/>
                      <a:pt x="296" y="428"/>
                    </a:cubicBezTo>
                    <a:cubicBezTo>
                      <a:pt x="316" y="420"/>
                      <a:pt x="316" y="420"/>
                      <a:pt x="316" y="420"/>
                    </a:cubicBezTo>
                    <a:cubicBezTo>
                      <a:pt x="320" y="418"/>
                      <a:pt x="322" y="414"/>
                      <a:pt x="321" y="410"/>
                    </a:cubicBezTo>
                    <a:cubicBezTo>
                      <a:pt x="313" y="377"/>
                      <a:pt x="313" y="377"/>
                      <a:pt x="313" y="377"/>
                    </a:cubicBezTo>
                    <a:cubicBezTo>
                      <a:pt x="319" y="373"/>
                      <a:pt x="325" y="369"/>
                      <a:pt x="331" y="365"/>
                    </a:cubicBezTo>
                    <a:cubicBezTo>
                      <a:pt x="357" y="385"/>
                      <a:pt x="357" y="385"/>
                      <a:pt x="357" y="385"/>
                    </a:cubicBezTo>
                    <a:cubicBezTo>
                      <a:pt x="361" y="388"/>
                      <a:pt x="366" y="387"/>
                      <a:pt x="369" y="384"/>
                    </a:cubicBezTo>
                    <a:cubicBezTo>
                      <a:pt x="385" y="369"/>
                      <a:pt x="385" y="369"/>
                      <a:pt x="385" y="369"/>
                    </a:cubicBezTo>
                    <a:cubicBezTo>
                      <a:pt x="387" y="366"/>
                      <a:pt x="388" y="361"/>
                      <a:pt x="385" y="357"/>
                    </a:cubicBezTo>
                    <a:cubicBezTo>
                      <a:pt x="365" y="331"/>
                      <a:pt x="365" y="331"/>
                      <a:pt x="365" y="331"/>
                    </a:cubicBezTo>
                    <a:cubicBezTo>
                      <a:pt x="370" y="324"/>
                      <a:pt x="374" y="318"/>
                      <a:pt x="378" y="311"/>
                    </a:cubicBezTo>
                    <a:cubicBezTo>
                      <a:pt x="411" y="319"/>
                      <a:pt x="411" y="319"/>
                      <a:pt x="411" y="319"/>
                    </a:cubicBezTo>
                    <a:cubicBezTo>
                      <a:pt x="415" y="320"/>
                      <a:pt x="419" y="318"/>
                      <a:pt x="421" y="314"/>
                    </a:cubicBezTo>
                    <a:cubicBezTo>
                      <a:pt x="429" y="294"/>
                      <a:pt x="429" y="294"/>
                      <a:pt x="429" y="294"/>
                    </a:cubicBezTo>
                    <a:cubicBezTo>
                      <a:pt x="431" y="290"/>
                      <a:pt x="429" y="285"/>
                      <a:pt x="426" y="283"/>
                    </a:cubicBezTo>
                    <a:cubicBezTo>
                      <a:pt x="397" y="266"/>
                      <a:pt x="397" y="266"/>
                      <a:pt x="397" y="266"/>
                    </a:cubicBezTo>
                    <a:cubicBezTo>
                      <a:pt x="398" y="259"/>
                      <a:pt x="400" y="252"/>
                      <a:pt x="401" y="245"/>
                    </a:cubicBezTo>
                    <a:cubicBezTo>
                      <a:pt x="434" y="240"/>
                      <a:pt x="434" y="240"/>
                      <a:pt x="434" y="240"/>
                    </a:cubicBezTo>
                    <a:cubicBezTo>
                      <a:pt x="438" y="240"/>
                      <a:pt x="441" y="236"/>
                      <a:pt x="441" y="232"/>
                    </a:cubicBezTo>
                    <a:close/>
                    <a:moveTo>
                      <a:pt x="361" y="220"/>
                    </a:moveTo>
                    <a:cubicBezTo>
                      <a:pt x="361" y="238"/>
                      <a:pt x="356" y="256"/>
                      <a:pt x="356" y="256"/>
                    </a:cubicBezTo>
                    <a:cubicBezTo>
                      <a:pt x="354" y="264"/>
                      <a:pt x="346" y="267"/>
                      <a:pt x="339" y="263"/>
                    </a:cubicBezTo>
                    <a:cubicBezTo>
                      <a:pt x="284" y="228"/>
                      <a:pt x="284" y="228"/>
                      <a:pt x="284" y="228"/>
                    </a:cubicBezTo>
                    <a:cubicBezTo>
                      <a:pt x="277" y="224"/>
                      <a:pt x="277" y="217"/>
                      <a:pt x="284" y="213"/>
                    </a:cubicBezTo>
                    <a:cubicBezTo>
                      <a:pt x="339" y="178"/>
                      <a:pt x="339" y="178"/>
                      <a:pt x="339" y="178"/>
                    </a:cubicBezTo>
                    <a:cubicBezTo>
                      <a:pt x="346" y="174"/>
                      <a:pt x="354" y="177"/>
                      <a:pt x="356" y="185"/>
                    </a:cubicBezTo>
                    <a:cubicBezTo>
                      <a:pt x="356" y="185"/>
                      <a:pt x="361" y="203"/>
                      <a:pt x="361" y="220"/>
                    </a:cubicBezTo>
                    <a:close/>
                    <a:moveTo>
                      <a:pt x="321" y="321"/>
                    </a:moveTo>
                    <a:cubicBezTo>
                      <a:pt x="308" y="333"/>
                      <a:pt x="292" y="343"/>
                      <a:pt x="292" y="343"/>
                    </a:cubicBezTo>
                    <a:cubicBezTo>
                      <a:pt x="285" y="347"/>
                      <a:pt x="277" y="343"/>
                      <a:pt x="275" y="335"/>
                    </a:cubicBezTo>
                    <a:cubicBezTo>
                      <a:pt x="260" y="272"/>
                      <a:pt x="260" y="272"/>
                      <a:pt x="260" y="272"/>
                    </a:cubicBezTo>
                    <a:cubicBezTo>
                      <a:pt x="258" y="264"/>
                      <a:pt x="263" y="259"/>
                      <a:pt x="271" y="260"/>
                    </a:cubicBezTo>
                    <a:cubicBezTo>
                      <a:pt x="335" y="276"/>
                      <a:pt x="335" y="276"/>
                      <a:pt x="335" y="276"/>
                    </a:cubicBezTo>
                    <a:cubicBezTo>
                      <a:pt x="343" y="278"/>
                      <a:pt x="346" y="285"/>
                      <a:pt x="342" y="292"/>
                    </a:cubicBezTo>
                    <a:cubicBezTo>
                      <a:pt x="342" y="292"/>
                      <a:pt x="333" y="309"/>
                      <a:pt x="321" y="321"/>
                    </a:cubicBezTo>
                    <a:close/>
                    <a:moveTo>
                      <a:pt x="178" y="341"/>
                    </a:moveTo>
                    <a:cubicBezTo>
                      <a:pt x="213" y="285"/>
                      <a:pt x="213" y="285"/>
                      <a:pt x="213" y="285"/>
                    </a:cubicBezTo>
                    <a:cubicBezTo>
                      <a:pt x="217" y="278"/>
                      <a:pt x="224" y="278"/>
                      <a:pt x="228" y="285"/>
                    </a:cubicBezTo>
                    <a:cubicBezTo>
                      <a:pt x="263" y="341"/>
                      <a:pt x="263" y="341"/>
                      <a:pt x="263" y="341"/>
                    </a:cubicBezTo>
                    <a:cubicBezTo>
                      <a:pt x="267" y="348"/>
                      <a:pt x="264" y="356"/>
                      <a:pt x="256" y="358"/>
                    </a:cubicBezTo>
                    <a:cubicBezTo>
                      <a:pt x="256" y="358"/>
                      <a:pt x="238" y="363"/>
                      <a:pt x="221" y="363"/>
                    </a:cubicBezTo>
                    <a:cubicBezTo>
                      <a:pt x="203" y="363"/>
                      <a:pt x="185" y="358"/>
                      <a:pt x="185" y="358"/>
                    </a:cubicBezTo>
                    <a:cubicBezTo>
                      <a:pt x="177" y="356"/>
                      <a:pt x="174" y="348"/>
                      <a:pt x="178" y="341"/>
                    </a:cubicBezTo>
                    <a:close/>
                    <a:moveTo>
                      <a:pt x="221" y="255"/>
                    </a:moveTo>
                    <a:cubicBezTo>
                      <a:pt x="202" y="255"/>
                      <a:pt x="186" y="240"/>
                      <a:pt x="186" y="220"/>
                    </a:cubicBezTo>
                    <a:cubicBezTo>
                      <a:pt x="186" y="201"/>
                      <a:pt x="202" y="186"/>
                      <a:pt x="221" y="186"/>
                    </a:cubicBezTo>
                    <a:cubicBezTo>
                      <a:pt x="240" y="186"/>
                      <a:pt x="255" y="201"/>
                      <a:pt x="255" y="220"/>
                    </a:cubicBezTo>
                    <a:cubicBezTo>
                      <a:pt x="255" y="240"/>
                      <a:pt x="240" y="255"/>
                      <a:pt x="221" y="255"/>
                    </a:cubicBezTo>
                    <a:close/>
                    <a:moveTo>
                      <a:pt x="120" y="322"/>
                    </a:moveTo>
                    <a:cubicBezTo>
                      <a:pt x="108" y="310"/>
                      <a:pt x="99" y="294"/>
                      <a:pt x="99" y="294"/>
                    </a:cubicBezTo>
                    <a:cubicBezTo>
                      <a:pt x="95" y="286"/>
                      <a:pt x="98" y="279"/>
                      <a:pt x="106" y="277"/>
                    </a:cubicBezTo>
                    <a:cubicBezTo>
                      <a:pt x="170" y="262"/>
                      <a:pt x="170" y="262"/>
                      <a:pt x="170" y="262"/>
                    </a:cubicBezTo>
                    <a:cubicBezTo>
                      <a:pt x="178" y="260"/>
                      <a:pt x="182" y="265"/>
                      <a:pt x="181" y="273"/>
                    </a:cubicBezTo>
                    <a:cubicBezTo>
                      <a:pt x="165" y="337"/>
                      <a:pt x="165" y="337"/>
                      <a:pt x="165" y="337"/>
                    </a:cubicBezTo>
                    <a:cubicBezTo>
                      <a:pt x="163" y="345"/>
                      <a:pt x="156" y="348"/>
                      <a:pt x="149" y="344"/>
                    </a:cubicBezTo>
                    <a:cubicBezTo>
                      <a:pt x="149" y="344"/>
                      <a:pt x="133" y="335"/>
                      <a:pt x="120" y="322"/>
                    </a:cubicBezTo>
                    <a:close/>
                    <a:moveTo>
                      <a:pt x="100" y="180"/>
                    </a:moveTo>
                    <a:cubicBezTo>
                      <a:pt x="156" y="215"/>
                      <a:pt x="156" y="215"/>
                      <a:pt x="156" y="215"/>
                    </a:cubicBezTo>
                    <a:cubicBezTo>
                      <a:pt x="163" y="219"/>
                      <a:pt x="163" y="226"/>
                      <a:pt x="156" y="230"/>
                    </a:cubicBezTo>
                    <a:cubicBezTo>
                      <a:pt x="100" y="264"/>
                      <a:pt x="100" y="264"/>
                      <a:pt x="100" y="264"/>
                    </a:cubicBezTo>
                    <a:cubicBezTo>
                      <a:pt x="93" y="269"/>
                      <a:pt x="85" y="266"/>
                      <a:pt x="83" y="258"/>
                    </a:cubicBezTo>
                    <a:cubicBezTo>
                      <a:pt x="83" y="258"/>
                      <a:pt x="78" y="240"/>
                      <a:pt x="78" y="222"/>
                    </a:cubicBezTo>
                    <a:cubicBezTo>
                      <a:pt x="78" y="205"/>
                      <a:pt x="83" y="187"/>
                      <a:pt x="83" y="187"/>
                    </a:cubicBezTo>
                    <a:cubicBezTo>
                      <a:pt x="85" y="179"/>
                      <a:pt x="93" y="176"/>
                      <a:pt x="100" y="180"/>
                    </a:cubicBezTo>
                    <a:close/>
                    <a:moveTo>
                      <a:pt x="119" y="122"/>
                    </a:moveTo>
                    <a:cubicBezTo>
                      <a:pt x="131" y="109"/>
                      <a:pt x="148" y="100"/>
                      <a:pt x="148" y="100"/>
                    </a:cubicBezTo>
                    <a:cubicBezTo>
                      <a:pt x="155" y="96"/>
                      <a:pt x="162" y="100"/>
                      <a:pt x="164" y="108"/>
                    </a:cubicBezTo>
                    <a:cubicBezTo>
                      <a:pt x="179" y="171"/>
                      <a:pt x="179" y="171"/>
                      <a:pt x="179" y="171"/>
                    </a:cubicBezTo>
                    <a:cubicBezTo>
                      <a:pt x="181" y="179"/>
                      <a:pt x="176" y="184"/>
                      <a:pt x="168" y="182"/>
                    </a:cubicBezTo>
                    <a:cubicBezTo>
                      <a:pt x="104" y="167"/>
                      <a:pt x="104" y="167"/>
                      <a:pt x="104" y="167"/>
                    </a:cubicBezTo>
                    <a:cubicBezTo>
                      <a:pt x="96" y="165"/>
                      <a:pt x="93" y="158"/>
                      <a:pt x="97" y="151"/>
                    </a:cubicBezTo>
                    <a:cubicBezTo>
                      <a:pt x="97" y="151"/>
                      <a:pt x="106" y="134"/>
                      <a:pt x="119" y="122"/>
                    </a:cubicBezTo>
                    <a:close/>
                    <a:moveTo>
                      <a:pt x="261" y="102"/>
                    </a:moveTo>
                    <a:cubicBezTo>
                      <a:pt x="227" y="157"/>
                      <a:pt x="227" y="157"/>
                      <a:pt x="227" y="157"/>
                    </a:cubicBezTo>
                    <a:cubicBezTo>
                      <a:pt x="222" y="164"/>
                      <a:pt x="215" y="164"/>
                      <a:pt x="211" y="157"/>
                    </a:cubicBezTo>
                    <a:cubicBezTo>
                      <a:pt x="177" y="102"/>
                      <a:pt x="177" y="102"/>
                      <a:pt x="177" y="102"/>
                    </a:cubicBezTo>
                    <a:cubicBezTo>
                      <a:pt x="172" y="95"/>
                      <a:pt x="175" y="87"/>
                      <a:pt x="183" y="85"/>
                    </a:cubicBezTo>
                    <a:cubicBezTo>
                      <a:pt x="183" y="85"/>
                      <a:pt x="201" y="80"/>
                      <a:pt x="219" y="80"/>
                    </a:cubicBezTo>
                    <a:cubicBezTo>
                      <a:pt x="236" y="80"/>
                      <a:pt x="254" y="85"/>
                      <a:pt x="254" y="85"/>
                    </a:cubicBezTo>
                    <a:cubicBezTo>
                      <a:pt x="262" y="87"/>
                      <a:pt x="265" y="95"/>
                      <a:pt x="261" y="102"/>
                    </a:cubicBezTo>
                    <a:close/>
                    <a:moveTo>
                      <a:pt x="319" y="121"/>
                    </a:moveTo>
                    <a:cubicBezTo>
                      <a:pt x="332" y="133"/>
                      <a:pt x="341" y="149"/>
                      <a:pt x="341" y="149"/>
                    </a:cubicBezTo>
                    <a:cubicBezTo>
                      <a:pt x="345" y="156"/>
                      <a:pt x="342" y="164"/>
                      <a:pt x="334" y="166"/>
                    </a:cubicBezTo>
                    <a:cubicBezTo>
                      <a:pt x="270" y="181"/>
                      <a:pt x="270" y="181"/>
                      <a:pt x="270" y="181"/>
                    </a:cubicBezTo>
                    <a:cubicBezTo>
                      <a:pt x="262" y="183"/>
                      <a:pt x="257" y="178"/>
                      <a:pt x="259" y="170"/>
                    </a:cubicBezTo>
                    <a:cubicBezTo>
                      <a:pt x="274" y="106"/>
                      <a:pt x="274" y="106"/>
                      <a:pt x="274" y="106"/>
                    </a:cubicBezTo>
                    <a:cubicBezTo>
                      <a:pt x="276" y="98"/>
                      <a:pt x="283" y="95"/>
                      <a:pt x="290" y="99"/>
                    </a:cubicBezTo>
                    <a:cubicBezTo>
                      <a:pt x="290" y="99"/>
                      <a:pt x="307" y="108"/>
                      <a:pt x="319" y="121"/>
                    </a:cubicBezTo>
                    <a:close/>
                  </a:path>
                </a:pathLst>
              </a:custGeom>
              <a:solidFill>
                <a:srgbClr val="FFB900"/>
              </a:solidFill>
              <a:ln>
                <a:noFill/>
              </a:ln>
            </p:spPr>
            <p:txBody>
              <a:bodyPr vert="horz" wrap="square" lIns="91440" tIns="45720" rIns="91440" bIns="45720" numCol="1" anchor="t" anchorCtr="0" compatLnSpc="1">
                <a:prstTxWarp prst="textNoShape">
                  <a:avLst/>
                </a:prstTxWarp>
              </a:bodyPr>
              <a:lstStyle/>
              <a:p>
                <a:endParaRPr lang="en-US" sz="2400"/>
              </a:p>
            </p:txBody>
          </p:sp>
          <p:sp>
            <p:nvSpPr>
              <p:cNvPr id="17" name="Freeform 8"/>
              <p:cNvSpPr>
                <a:spLocks/>
              </p:cNvSpPr>
              <p:nvPr userDrawn="1"/>
            </p:nvSpPr>
            <p:spPr bwMode="auto">
              <a:xfrm>
                <a:off x="8040688" y="7580313"/>
                <a:ext cx="2109787" cy="2235200"/>
              </a:xfrm>
              <a:custGeom>
                <a:avLst/>
                <a:gdLst>
                  <a:gd name="T0" fmla="*/ 516 w 601"/>
                  <a:gd name="T1" fmla="*/ 0 h 635"/>
                  <a:gd name="T2" fmla="*/ 296 w 601"/>
                  <a:gd name="T3" fmla="*/ 208 h 635"/>
                  <a:gd name="T4" fmla="*/ 220 w 601"/>
                  <a:gd name="T5" fmla="*/ 195 h 635"/>
                  <a:gd name="T6" fmla="*/ 0 w 601"/>
                  <a:gd name="T7" fmla="*/ 415 h 635"/>
                  <a:gd name="T8" fmla="*/ 220 w 601"/>
                  <a:gd name="T9" fmla="*/ 635 h 635"/>
                  <a:gd name="T10" fmla="*/ 601 w 601"/>
                  <a:gd name="T11" fmla="*/ 635 h 635"/>
                  <a:gd name="T12" fmla="*/ 601 w 601"/>
                  <a:gd name="T13" fmla="*/ 17 h 635"/>
                  <a:gd name="T14" fmla="*/ 516 w 601"/>
                  <a:gd name="T15" fmla="*/ 0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635">
                    <a:moveTo>
                      <a:pt x="516" y="0"/>
                    </a:moveTo>
                    <a:cubicBezTo>
                      <a:pt x="398" y="0"/>
                      <a:pt x="302" y="92"/>
                      <a:pt x="296" y="208"/>
                    </a:cubicBezTo>
                    <a:cubicBezTo>
                      <a:pt x="272" y="200"/>
                      <a:pt x="247" y="195"/>
                      <a:pt x="220" y="195"/>
                    </a:cubicBezTo>
                    <a:cubicBezTo>
                      <a:pt x="99" y="195"/>
                      <a:pt x="0" y="293"/>
                      <a:pt x="0" y="415"/>
                    </a:cubicBezTo>
                    <a:cubicBezTo>
                      <a:pt x="0" y="536"/>
                      <a:pt x="99" y="635"/>
                      <a:pt x="220" y="635"/>
                    </a:cubicBezTo>
                    <a:cubicBezTo>
                      <a:pt x="601" y="635"/>
                      <a:pt x="601" y="635"/>
                      <a:pt x="601" y="635"/>
                    </a:cubicBezTo>
                    <a:cubicBezTo>
                      <a:pt x="601" y="17"/>
                      <a:pt x="601" y="17"/>
                      <a:pt x="601" y="17"/>
                    </a:cubicBezTo>
                    <a:cubicBezTo>
                      <a:pt x="575" y="6"/>
                      <a:pt x="546" y="0"/>
                      <a:pt x="5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sp>
            <p:nvSpPr>
              <p:cNvPr id="18" name="Freeform 9"/>
              <p:cNvSpPr>
                <a:spLocks/>
              </p:cNvSpPr>
              <p:nvPr userDrawn="1"/>
            </p:nvSpPr>
            <p:spPr bwMode="auto">
              <a:xfrm>
                <a:off x="12195175" y="7151688"/>
                <a:ext cx="2590800" cy="2663825"/>
              </a:xfrm>
              <a:custGeom>
                <a:avLst/>
                <a:gdLst>
                  <a:gd name="T0" fmla="*/ 738 w 738"/>
                  <a:gd name="T1" fmla="*/ 537 h 757"/>
                  <a:gd name="T2" fmla="*/ 518 w 738"/>
                  <a:gd name="T3" fmla="*/ 317 h 757"/>
                  <a:gd name="T4" fmla="*/ 495 w 738"/>
                  <a:gd name="T5" fmla="*/ 318 h 757"/>
                  <a:gd name="T6" fmla="*/ 518 w 738"/>
                  <a:gd name="T7" fmla="*/ 221 h 757"/>
                  <a:gd name="T8" fmla="*/ 297 w 738"/>
                  <a:gd name="T9" fmla="*/ 0 h 757"/>
                  <a:gd name="T10" fmla="*/ 79 w 738"/>
                  <a:gd name="T11" fmla="*/ 194 h 757"/>
                  <a:gd name="T12" fmla="*/ 0 w 738"/>
                  <a:gd name="T13" fmla="*/ 139 h 757"/>
                  <a:gd name="T14" fmla="*/ 0 w 738"/>
                  <a:gd name="T15" fmla="*/ 757 h 757"/>
                  <a:gd name="T16" fmla="*/ 518 w 738"/>
                  <a:gd name="T17" fmla="*/ 757 h 757"/>
                  <a:gd name="T18" fmla="*/ 738 w 738"/>
                  <a:gd name="T19" fmla="*/ 53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757">
                    <a:moveTo>
                      <a:pt x="738" y="537"/>
                    </a:moveTo>
                    <a:cubicBezTo>
                      <a:pt x="738" y="415"/>
                      <a:pt x="639" y="317"/>
                      <a:pt x="518" y="317"/>
                    </a:cubicBezTo>
                    <a:cubicBezTo>
                      <a:pt x="510" y="317"/>
                      <a:pt x="502" y="317"/>
                      <a:pt x="495" y="318"/>
                    </a:cubicBezTo>
                    <a:cubicBezTo>
                      <a:pt x="509" y="289"/>
                      <a:pt x="518" y="256"/>
                      <a:pt x="518" y="221"/>
                    </a:cubicBezTo>
                    <a:cubicBezTo>
                      <a:pt x="518" y="99"/>
                      <a:pt x="419" y="0"/>
                      <a:pt x="297" y="0"/>
                    </a:cubicBezTo>
                    <a:cubicBezTo>
                      <a:pt x="185" y="0"/>
                      <a:pt x="92" y="85"/>
                      <a:pt x="79" y="194"/>
                    </a:cubicBezTo>
                    <a:cubicBezTo>
                      <a:pt x="57" y="171"/>
                      <a:pt x="31" y="151"/>
                      <a:pt x="0" y="139"/>
                    </a:cubicBezTo>
                    <a:cubicBezTo>
                      <a:pt x="0" y="757"/>
                      <a:pt x="0" y="757"/>
                      <a:pt x="0" y="757"/>
                    </a:cubicBezTo>
                    <a:cubicBezTo>
                      <a:pt x="518" y="757"/>
                      <a:pt x="518" y="757"/>
                      <a:pt x="518" y="757"/>
                    </a:cubicBezTo>
                    <a:cubicBezTo>
                      <a:pt x="639" y="757"/>
                      <a:pt x="738" y="658"/>
                      <a:pt x="738"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a:p>
            </p:txBody>
          </p:sp>
        </p:grpSp>
        <p:sp>
          <p:nvSpPr>
            <p:cNvPr id="19" name="Freeform 42"/>
            <p:cNvSpPr>
              <a:spLocks/>
            </p:cNvSpPr>
            <p:nvPr userDrawn="1"/>
          </p:nvSpPr>
          <p:spPr bwMode="auto">
            <a:xfrm>
              <a:off x="8716653" y="1485604"/>
              <a:ext cx="1403969" cy="840253"/>
            </a:xfrm>
            <a:custGeom>
              <a:avLst/>
              <a:gdLst>
                <a:gd name="T0" fmla="*/ 218 w 242"/>
                <a:gd name="T1" fmla="*/ 72 h 145"/>
                <a:gd name="T2" fmla="*/ 178 w 242"/>
                <a:gd name="T3" fmla="*/ 41 h 145"/>
                <a:gd name="T4" fmla="*/ 178 w 242"/>
                <a:gd name="T5" fmla="*/ 41 h 145"/>
                <a:gd name="T6" fmla="*/ 178 w 242"/>
                <a:gd name="T7" fmla="*/ 41 h 145"/>
                <a:gd name="T8" fmla="*/ 137 w 242"/>
                <a:gd name="T9" fmla="*/ 0 h 145"/>
                <a:gd name="T10" fmla="*/ 100 w 242"/>
                <a:gd name="T11" fmla="*/ 21 h 145"/>
                <a:gd name="T12" fmla="*/ 87 w 242"/>
                <a:gd name="T13" fmla="*/ 19 h 145"/>
                <a:gd name="T14" fmla="*/ 49 w 242"/>
                <a:gd name="T15" fmla="*/ 58 h 145"/>
                <a:gd name="T16" fmla="*/ 49 w 242"/>
                <a:gd name="T17" fmla="*/ 58 h 145"/>
                <a:gd name="T18" fmla="*/ 44 w 242"/>
                <a:gd name="T19" fmla="*/ 58 h 145"/>
                <a:gd name="T20" fmla="*/ 0 w 242"/>
                <a:gd name="T21" fmla="*/ 101 h 145"/>
                <a:gd name="T22" fmla="*/ 44 w 242"/>
                <a:gd name="T23" fmla="*/ 145 h 145"/>
                <a:gd name="T24" fmla="*/ 204 w 242"/>
                <a:gd name="T25" fmla="*/ 145 h 145"/>
                <a:gd name="T26" fmla="*/ 242 w 242"/>
                <a:gd name="T27" fmla="*/ 107 h 145"/>
                <a:gd name="T28" fmla="*/ 218 w 242"/>
                <a:gd name="T29" fmla="*/ 7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145">
                  <a:moveTo>
                    <a:pt x="218" y="72"/>
                  </a:moveTo>
                  <a:cubicBezTo>
                    <a:pt x="213" y="54"/>
                    <a:pt x="197" y="41"/>
                    <a:pt x="178" y="41"/>
                  </a:cubicBezTo>
                  <a:cubicBezTo>
                    <a:pt x="178" y="41"/>
                    <a:pt x="178" y="41"/>
                    <a:pt x="178" y="41"/>
                  </a:cubicBezTo>
                  <a:cubicBezTo>
                    <a:pt x="178" y="41"/>
                    <a:pt x="178" y="41"/>
                    <a:pt x="178" y="41"/>
                  </a:cubicBezTo>
                  <a:cubicBezTo>
                    <a:pt x="178" y="18"/>
                    <a:pt x="159" y="0"/>
                    <a:pt x="137" y="0"/>
                  </a:cubicBezTo>
                  <a:cubicBezTo>
                    <a:pt x="121" y="0"/>
                    <a:pt x="107" y="8"/>
                    <a:pt x="100" y="21"/>
                  </a:cubicBezTo>
                  <a:cubicBezTo>
                    <a:pt x="96" y="20"/>
                    <a:pt x="92" y="19"/>
                    <a:pt x="87" y="19"/>
                  </a:cubicBezTo>
                  <a:cubicBezTo>
                    <a:pt x="66" y="19"/>
                    <a:pt x="49" y="36"/>
                    <a:pt x="49" y="58"/>
                  </a:cubicBezTo>
                  <a:cubicBezTo>
                    <a:pt x="49" y="58"/>
                    <a:pt x="49" y="58"/>
                    <a:pt x="49" y="58"/>
                  </a:cubicBezTo>
                  <a:cubicBezTo>
                    <a:pt x="47" y="58"/>
                    <a:pt x="45" y="58"/>
                    <a:pt x="44" y="58"/>
                  </a:cubicBezTo>
                  <a:cubicBezTo>
                    <a:pt x="19" y="58"/>
                    <a:pt x="0" y="77"/>
                    <a:pt x="0" y="101"/>
                  </a:cubicBezTo>
                  <a:cubicBezTo>
                    <a:pt x="0" y="125"/>
                    <a:pt x="19" y="145"/>
                    <a:pt x="44" y="145"/>
                  </a:cubicBezTo>
                  <a:cubicBezTo>
                    <a:pt x="204" y="145"/>
                    <a:pt x="204" y="145"/>
                    <a:pt x="204" y="145"/>
                  </a:cubicBezTo>
                  <a:cubicBezTo>
                    <a:pt x="225" y="145"/>
                    <a:pt x="242" y="128"/>
                    <a:pt x="242" y="107"/>
                  </a:cubicBezTo>
                  <a:cubicBezTo>
                    <a:pt x="242" y="91"/>
                    <a:pt x="232" y="78"/>
                    <a:pt x="218" y="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2400" dirty="0"/>
            </a:p>
          </p:txBody>
        </p:sp>
        <p:sp>
          <p:nvSpPr>
            <p:cNvPr id="20" name="Freeform 19"/>
            <p:cNvSpPr>
              <a:spLocks/>
            </p:cNvSpPr>
            <p:nvPr userDrawn="1"/>
          </p:nvSpPr>
          <p:spPr bwMode="auto">
            <a:xfrm flipH="1">
              <a:off x="7542827" y="2325857"/>
              <a:ext cx="731512" cy="297301"/>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2400"/>
            </a:p>
          </p:txBody>
        </p:sp>
      </p:grpSp>
    </p:spTree>
    <p:extLst>
      <p:ext uri="{BB962C8B-B14F-4D97-AF65-F5344CB8AC3E}">
        <p14:creationId xmlns:p14="http://schemas.microsoft.com/office/powerpoint/2010/main" val="3739668453"/>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168" y="1212851"/>
            <a:ext cx="11702553" cy="2655150"/>
          </a:xfrm>
        </p:spPr>
        <p:txBody>
          <a:bodyPr wrap="square">
            <a:spAutoFit/>
          </a:bodyPr>
          <a:lstStyle>
            <a:lvl1pPr>
              <a:defRPr sz="4800">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66168" y="3954457"/>
            <a:ext cx="8534037" cy="1830388"/>
          </a:xfrm>
          <a:noFill/>
        </p:spPr>
        <p:txBody>
          <a:bodyPr lIns="146304" tIns="109728" rIns="146304" bIns="109728">
            <a:noAutofit/>
          </a:bodyPr>
          <a:lstStyle>
            <a:lvl1pPr marL="0" indent="0">
              <a:spcBef>
                <a:spcPts val="0"/>
              </a:spcBef>
              <a:buNone/>
              <a:defRPr sz="3733"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366168" y="2117165"/>
            <a:ext cx="9753185" cy="1837298"/>
          </a:xfrm>
          <a:noFill/>
        </p:spPr>
        <p:txBody>
          <a:bodyPr lIns="146304" tIns="91440" rIns="146304" bIns="91440" anchor="t" anchorCtr="0"/>
          <a:lstStyle>
            <a:lvl1pPr>
              <a:defRPr sz="6400" spc="-100" baseline="0">
                <a:gradFill>
                  <a:gsLst>
                    <a:gs pos="3333">
                      <a:schemeClr val="tx2"/>
                    </a:gs>
                    <a:gs pos="39000">
                      <a:schemeClr val="tx2"/>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6" y="6240429"/>
            <a:ext cx="1707377" cy="274320"/>
          </a:xfrm>
          <a:prstGeom prst="rect">
            <a:avLst/>
          </a:prstGeom>
        </p:spPr>
      </p:pic>
    </p:spTree>
    <p:extLst>
      <p:ext uri="{BB962C8B-B14F-4D97-AF65-F5344CB8AC3E}">
        <p14:creationId xmlns:p14="http://schemas.microsoft.com/office/powerpoint/2010/main" val="29546343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366168" y="1212850"/>
            <a:ext cx="11702553" cy="2564933"/>
          </a:xfrm>
        </p:spPr>
        <p:txBody>
          <a:bodyPr lIns="164592" rIns="164592"/>
          <a:lstStyle>
            <a:lvl1pPr marL="0" indent="0">
              <a:buNone/>
              <a:defRPr sz="4800">
                <a:gradFill>
                  <a:gsLst>
                    <a:gs pos="1250">
                      <a:schemeClr val="tx2"/>
                    </a:gs>
                    <a:gs pos="99000">
                      <a:schemeClr val="tx2"/>
                    </a:gs>
                  </a:gsLst>
                  <a:lin ang="5400000" scaled="0"/>
                </a:gradFill>
              </a:defRPr>
            </a:lvl1pPr>
            <a:lvl2pPr marL="0" indent="0">
              <a:buFontTx/>
              <a:buNone/>
              <a:defRPr sz="2667"/>
            </a:lvl2pPr>
            <a:lvl3pPr marL="228564" indent="0">
              <a:buNone/>
              <a:defRPr/>
            </a:lvl3pPr>
            <a:lvl4pPr marL="457127" indent="0">
              <a:buNone/>
              <a:defRPr/>
            </a:lvl4pPr>
            <a:lvl5pPr marL="68569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77720264"/>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66168" y="1212850"/>
            <a:ext cx="11702553" cy="2564933"/>
          </a:xfrm>
        </p:spPr>
        <p:txBody>
          <a:bodyPr lIns="164592" rIns="164592"/>
          <a:lstStyle>
            <a:lvl1pPr marL="0" indent="0">
              <a:buNone/>
              <a:defRPr>
                <a:gradFill>
                  <a:gsLst>
                    <a:gs pos="1250">
                      <a:schemeClr val="tx1"/>
                    </a:gs>
                    <a:gs pos="99000">
                      <a:schemeClr val="tx1"/>
                    </a:gs>
                  </a:gsLst>
                  <a:lin ang="5400000" scaled="0"/>
                </a:gradFill>
              </a:defRPr>
            </a:lvl1pPr>
            <a:lvl2pPr marL="0" indent="0">
              <a:buFontTx/>
              <a:buNone/>
              <a:defRPr sz="2667"/>
            </a:lvl2pPr>
            <a:lvl3pPr marL="228564" indent="0">
              <a:buNone/>
              <a:defRPr/>
            </a:lvl3pPr>
            <a:lvl4pPr marL="457127" indent="0">
              <a:buNone/>
              <a:defRPr/>
            </a:lvl4pPr>
            <a:lvl5pPr marL="68569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74963914"/>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168" y="1212851"/>
            <a:ext cx="11702553" cy="2655150"/>
          </a:xfrm>
        </p:spPr>
        <p:txBody>
          <a:bodyPr wrap="square">
            <a:spAutoFit/>
          </a:bodyPr>
          <a:lstStyle>
            <a:lvl1pPr>
              <a:defRPr sz="4800">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825107681"/>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168" y="1212851"/>
            <a:ext cx="11702553" cy="2655150"/>
          </a:xfrm>
        </p:spPr>
        <p:txBody>
          <a:bodyPr wrap="square">
            <a:spAutoFit/>
          </a:bodyPr>
          <a:lstStyle>
            <a:lvl1pPr>
              <a:defRPr sz="48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737975273"/>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169" y="1212849"/>
            <a:ext cx="5608081" cy="3082126"/>
          </a:xfrm>
        </p:spPr>
        <p:txBody>
          <a:bodyPr wrap="square">
            <a:spAutoFit/>
          </a:bodyPr>
          <a:lstStyle>
            <a:lvl1pPr marL="0" indent="0">
              <a:spcBef>
                <a:spcPts val="1224"/>
              </a:spcBef>
              <a:buClr>
                <a:schemeClr val="tx1"/>
              </a:buClr>
              <a:buFont typeface="Wingdings" pitchFamily="2" charset="2"/>
              <a:buNone/>
              <a:defRPr sz="4267">
                <a:gradFill>
                  <a:gsLst>
                    <a:gs pos="1250">
                      <a:schemeClr val="tx2"/>
                    </a:gs>
                    <a:gs pos="99000">
                      <a:schemeClr val="tx2"/>
                    </a:gs>
                  </a:gsLst>
                  <a:lin ang="5400000" scaled="0"/>
                </a:gradFill>
              </a:defRPr>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0" indent="0">
              <a:spcBef>
                <a:spcPts val="1224"/>
              </a:spcBef>
              <a:buClr>
                <a:schemeClr val="tx1"/>
              </a:buClr>
              <a:buFont typeface="Wingdings" pitchFamily="2" charset="2"/>
              <a:buNone/>
              <a:defRPr sz="4267">
                <a:gradFill>
                  <a:gsLst>
                    <a:gs pos="1250">
                      <a:schemeClr val="tx2"/>
                    </a:gs>
                    <a:gs pos="99000">
                      <a:schemeClr val="tx2"/>
                    </a:gs>
                  </a:gsLst>
                  <a:lin ang="5400000" scaled="0"/>
                </a:gradFill>
              </a:defRPr>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7470491"/>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169" y="1211287"/>
            <a:ext cx="5608081" cy="3082126"/>
          </a:xfrm>
        </p:spPr>
        <p:txBody>
          <a:bodyPr wrap="square">
            <a:spAutoFit/>
          </a:bodyPr>
          <a:lstStyle>
            <a:lvl1pPr marL="0" indent="0">
              <a:spcBef>
                <a:spcPts val="1224"/>
              </a:spcBef>
              <a:buClr>
                <a:schemeClr val="tx1"/>
              </a:buClr>
              <a:buFont typeface="Wingdings" pitchFamily="2" charset="2"/>
              <a:buNone/>
              <a:defRPr sz="4267"/>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0" indent="0">
              <a:spcBef>
                <a:spcPts val="1224"/>
              </a:spcBef>
              <a:buClr>
                <a:schemeClr val="tx1"/>
              </a:buClr>
              <a:buFont typeface="Wingdings" pitchFamily="2" charset="2"/>
              <a:buNone/>
              <a:defRPr sz="4267"/>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60291568"/>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5597" y="1211287"/>
            <a:ext cx="5608081" cy="3082126"/>
          </a:xfrm>
        </p:spPr>
        <p:txBody>
          <a:bodyPr wrap="square">
            <a:spAutoFit/>
          </a:bodyPr>
          <a:lstStyle>
            <a:lvl1pPr marL="287293" indent="-287293">
              <a:spcBef>
                <a:spcPts val="1224"/>
              </a:spcBef>
              <a:buClr>
                <a:schemeClr val="tx2"/>
              </a:buClr>
              <a:buFont typeface="Arial" pitchFamily="34" charset="0"/>
              <a:buChar char="•"/>
              <a:defRPr sz="4267">
                <a:gradFill>
                  <a:gsLst>
                    <a:gs pos="1250">
                      <a:schemeClr val="tx2"/>
                    </a:gs>
                    <a:gs pos="99000">
                      <a:schemeClr val="tx2"/>
                    </a:gs>
                  </a:gsLst>
                  <a:lin ang="5400000" scaled="0"/>
                </a:gradFill>
              </a:defRPr>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287293" indent="-287293">
              <a:spcBef>
                <a:spcPts val="1224"/>
              </a:spcBef>
              <a:buClr>
                <a:schemeClr val="tx2"/>
              </a:buClr>
              <a:buFont typeface="Arial" pitchFamily="34" charset="0"/>
              <a:buChar char="•"/>
              <a:defRPr sz="4267">
                <a:gradFill>
                  <a:gsLst>
                    <a:gs pos="1250">
                      <a:schemeClr val="tx2"/>
                    </a:gs>
                    <a:gs pos="99000">
                      <a:schemeClr val="tx2"/>
                    </a:gs>
                  </a:gsLst>
                  <a:lin ang="5400000" scaled="0"/>
                </a:gradFill>
              </a:defRPr>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613849671"/>
      </p:ext>
    </p:extLst>
  </p:cSld>
  <p:clrMapOvr>
    <a:masterClrMapping/>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003" y="1211287"/>
            <a:ext cx="5608081" cy="3082126"/>
          </a:xfrm>
        </p:spPr>
        <p:txBody>
          <a:bodyPr wrap="square">
            <a:spAutoFit/>
          </a:bodyPr>
          <a:lstStyle>
            <a:lvl1pPr marL="287293" indent="-287293">
              <a:spcBef>
                <a:spcPts val="1224"/>
              </a:spcBef>
              <a:buClr>
                <a:schemeClr val="tx1"/>
              </a:buClr>
              <a:buFont typeface="Arial" pitchFamily="34" charset="0"/>
              <a:buChar char="•"/>
              <a:defRPr sz="4267"/>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287293" indent="-287293">
              <a:spcBef>
                <a:spcPts val="1224"/>
              </a:spcBef>
              <a:buClr>
                <a:schemeClr val="tx1"/>
              </a:buClr>
              <a:buFont typeface="Arial" pitchFamily="34" charset="0"/>
              <a:buChar char="•"/>
              <a:defRPr sz="4267"/>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45165116"/>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65768886"/>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168" y="1212851"/>
            <a:ext cx="11702553" cy="2655150"/>
          </a:xfrm>
        </p:spPr>
        <p:txBody>
          <a:bodyPr wrap="square">
            <a:spAutoFit/>
          </a:bodyPr>
          <a:lstStyle>
            <a:lvl1pPr>
              <a:defRPr sz="48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1209973"/>
            <a:ext cx="9753187" cy="2751698"/>
          </a:xfrm>
          <a:noFill/>
        </p:spPr>
        <p:txBody>
          <a:bodyPr tIns="91440" bIns="91440" anchor="t" anchorCtr="0"/>
          <a:lstStyle>
            <a:lvl1pPr>
              <a:defRPr sz="8000"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366170" y="3954467"/>
            <a:ext cx="9753185" cy="1829593"/>
          </a:xfrm>
          <a:noFill/>
        </p:spPr>
        <p:txBody>
          <a:bodyPr lIns="182880" tIns="146304" rIns="182880" bIns="146304">
            <a:noAutofit/>
          </a:bodyPr>
          <a:lstStyle>
            <a:lvl1pPr marL="0" indent="0">
              <a:spcBef>
                <a:spcPts val="0"/>
              </a:spcBef>
              <a:buNone/>
              <a:defRPr sz="3733"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42213127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1209973"/>
            <a:ext cx="9753186" cy="2751698"/>
          </a:xfrm>
          <a:noFill/>
        </p:spPr>
        <p:txBody>
          <a:bodyPr tIns="91440" bIns="91440" anchor="t" anchorCtr="0"/>
          <a:lstStyle>
            <a:lvl1pPr>
              <a:defRPr lang="en-US" sz="80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Tree>
    <p:extLst>
      <p:ext uri="{BB962C8B-B14F-4D97-AF65-F5344CB8AC3E}">
        <p14:creationId xmlns:p14="http://schemas.microsoft.com/office/powerpoint/2010/main" val="417556080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95487157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2989432"/>
            <a:ext cx="11690437"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479814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292662"/>
          </a:xfrm>
          <a:noFill/>
        </p:spPr>
        <p:txBody>
          <a:bodyPr wrap="square" tIns="91440" bIns="91440" anchor="t" anchorCtr="0">
            <a:spAutoFit/>
          </a:bodyPr>
          <a:lstStyle>
            <a:lvl1pPr>
              <a:defRPr sz="80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9020943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32484308"/>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388068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120994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735865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4888"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3" tIns="46633" rIns="46633" bIns="46633" numCol="1" spcCol="0" rtlCol="0" fromWordArt="0" anchor="ctr" anchorCtr="0" forceAA="0" compatLnSpc="1">
            <a:prstTxWarp prst="textNoShape">
              <a:avLst/>
            </a:prstTxWarp>
            <a:noAutofit/>
          </a:bodyPr>
          <a:lstStyle/>
          <a:p>
            <a:pPr algn="ctr" defTabSz="932325" fontAlgn="base">
              <a:spcBef>
                <a:spcPct val="0"/>
              </a:spcBef>
              <a:spcAft>
                <a:spcPct val="0"/>
              </a:spcAft>
            </a:pPr>
            <a:endParaRPr lang="en-US" sz="18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66169" y="1221161"/>
            <a:ext cx="11702551" cy="2581348"/>
          </a:xfrm>
        </p:spPr>
        <p:txBody>
          <a:bodyPr/>
          <a:lstStyle>
            <a:lvl1pPr marL="0" indent="0">
              <a:buNone/>
              <a:defRPr sz="4267">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1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3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83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75378858"/>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169" y="1212849"/>
            <a:ext cx="5608081" cy="3082126"/>
          </a:xfrm>
        </p:spPr>
        <p:txBody>
          <a:bodyPr wrap="square">
            <a:spAutoFit/>
          </a:bodyPr>
          <a:lstStyle>
            <a:lvl1pPr marL="0" indent="0">
              <a:spcBef>
                <a:spcPts val="1224"/>
              </a:spcBef>
              <a:buClr>
                <a:schemeClr val="tx1"/>
              </a:buClr>
              <a:buFont typeface="Wingdings" pitchFamily="2" charset="2"/>
              <a:buNone/>
              <a:defRPr sz="4267">
                <a:gradFill>
                  <a:gsLst>
                    <a:gs pos="1250">
                      <a:schemeClr val="tx2"/>
                    </a:gs>
                    <a:gs pos="99000">
                      <a:schemeClr val="tx2"/>
                    </a:gs>
                  </a:gsLst>
                  <a:lin ang="5400000" scaled="0"/>
                </a:gradFill>
              </a:defRPr>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0" indent="0">
              <a:spcBef>
                <a:spcPts val="1224"/>
              </a:spcBef>
              <a:buClr>
                <a:schemeClr val="tx1"/>
              </a:buClr>
              <a:buFont typeface="Wingdings" pitchFamily="2" charset="2"/>
              <a:buNone/>
              <a:defRPr sz="4267">
                <a:gradFill>
                  <a:gsLst>
                    <a:gs pos="1250">
                      <a:schemeClr val="tx2"/>
                    </a:gs>
                    <a:gs pos="99000">
                      <a:schemeClr val="tx2"/>
                    </a:gs>
                  </a:gsLst>
                  <a:lin ang="5400000" scaled="0"/>
                </a:gradFill>
              </a:defRPr>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84919" y="6321407"/>
            <a:ext cx="11702553" cy="501660"/>
          </a:xfrm>
          <a:prstGeom prst="rect">
            <a:avLst/>
          </a:prstGeom>
          <a:noFill/>
          <a:ln w="12700">
            <a:noFill/>
            <a:miter lim="800000"/>
            <a:headEnd type="none" w="sm" len="sm"/>
            <a:tailEnd type="none" w="sm" len="sm"/>
          </a:ln>
          <a:effectLst/>
        </p:spPr>
        <p:txBody>
          <a:bodyPr vert="horz" wrap="square" lIns="243830" tIns="195064" rIns="243830" bIns="195064" numCol="1" anchor="t" anchorCtr="0" compatLnSpc="1">
            <a:prstTxWarp prst="textNoShape">
              <a:avLst/>
            </a:prstTxWarp>
            <a:spAutoFit/>
          </a:bodyPr>
          <a:lstStyle/>
          <a:p>
            <a:pPr defTabSz="932142" eaLnBrk="0" hangingPunct="0"/>
            <a:r>
              <a:rPr lang="en-US" sz="700" dirty="0">
                <a:gradFill>
                  <a:gsLst>
                    <a:gs pos="0">
                      <a:schemeClr val="tx1"/>
                    </a:gs>
                    <a:gs pos="100000">
                      <a:schemeClr val="tx1"/>
                    </a:gs>
                  </a:gsLst>
                  <a:lin ang="5400000" scaled="0"/>
                </a:gradFill>
                <a:cs typeface="Segoe UI" pitchFamily="34" charset="0"/>
              </a:rPr>
              <a:t>© </a:t>
            </a:r>
            <a:r>
              <a:rPr lang="en-US" sz="700" dirty="0" smtClean="0">
                <a:gradFill>
                  <a:gsLst>
                    <a:gs pos="0">
                      <a:schemeClr val="tx1"/>
                    </a:gs>
                    <a:gs pos="100000">
                      <a:schemeClr val="tx1"/>
                    </a:gs>
                  </a:gsLst>
                  <a:lin ang="5400000" scaled="0"/>
                </a:gradFill>
                <a:cs typeface="Segoe UI" pitchFamily="34" charset="0"/>
              </a:rPr>
              <a:t>2014 </a:t>
            </a:r>
            <a:r>
              <a:rPr lang="en-US" sz="700" dirty="0">
                <a:gradFill>
                  <a:gsLst>
                    <a:gs pos="0">
                      <a:schemeClr val="tx1"/>
                    </a:gs>
                    <a:gs pos="100000">
                      <a:schemeClr val="tx1"/>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12281" y="3145040"/>
            <a:ext cx="4384488" cy="704444"/>
          </a:xfrm>
          <a:prstGeom prst="rect">
            <a:avLst/>
          </a:prstGeom>
        </p:spPr>
      </p:pic>
    </p:spTree>
    <p:extLst>
      <p:ext uri="{BB962C8B-B14F-4D97-AF65-F5344CB8AC3E}">
        <p14:creationId xmlns:p14="http://schemas.microsoft.com/office/powerpoint/2010/main" val="1486529752"/>
      </p:ext>
    </p:extLst>
  </p:cSld>
  <p:clrMapOvr>
    <a:masterClrMapping/>
  </p:clrMapOvr>
  <p:transition>
    <p:fade/>
  </p:transition>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66168" y="1212850"/>
            <a:ext cx="11702553" cy="3196837"/>
          </a:xfrm>
          <a:prstGeom prst="rect">
            <a:avLst/>
          </a:prstGeom>
        </p:spPr>
        <p:txBody>
          <a:bodyPr/>
          <a:lstStyle>
            <a:lvl1pPr marL="290467" indent="-290467">
              <a:buClr>
                <a:schemeClr val="tx1"/>
              </a:buClr>
              <a:buSzPct val="90000"/>
              <a:buFont typeface="Arial" pitchFamily="34" charset="0"/>
              <a:buChar char="•"/>
              <a:defRPr sz="48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10" indent="-280944">
              <a:buClr>
                <a:schemeClr val="tx1"/>
              </a:buClr>
              <a:buSzPct val="90000"/>
              <a:buFont typeface="Arial" pitchFamily="34" charset="0"/>
              <a:buChar char="•"/>
              <a:defRPr sz="426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77" indent="-290467">
              <a:buClr>
                <a:schemeClr val="tx1"/>
              </a:buClr>
              <a:buSzPct val="90000"/>
              <a:buFont typeface="Arial" pitchFamily="34" charset="0"/>
              <a:buChar char="•"/>
              <a:defRPr sz="3733">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41" indent="-228564">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004" indent="-228564">
              <a:buClr>
                <a:schemeClr val="tx1"/>
              </a:buClr>
              <a:buSzPct val="90000"/>
              <a:buFont typeface="Arial" pitchFamily="34" charset="0"/>
              <a:buChar char="•"/>
              <a:defRPr sz="2667">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4889"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4267"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7185497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cSld name="Text content, large, dark">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2486978" cy="2486942"/>
          </a:xfrm>
          <a:solidFill>
            <a:schemeClr val="accent1"/>
          </a:solidFill>
        </p:spPr>
        <p:txBody>
          <a:bodyPr rIns="91440">
            <a:normAutofit/>
          </a:bodyPr>
          <a:lstStyle>
            <a:lvl1pPr>
              <a:defRPr sz="2720" baseline="0">
                <a:solidFill>
                  <a:schemeClr val="tx1"/>
                </a:solidFill>
                <a:latin typeface="+mn-lt"/>
              </a:defRPr>
            </a:lvl1pPr>
          </a:lstStyle>
          <a:p>
            <a:pPr lvl="0"/>
            <a:r>
              <a:rPr lang="en-US" dirty="0"/>
              <a:t>Click to edit slide content</a:t>
            </a:r>
          </a:p>
        </p:txBody>
      </p:sp>
      <p:sp>
        <p:nvSpPr>
          <p:cNvPr id="3" name="Date Placeholder 2"/>
          <p:cNvSpPr>
            <a:spLocks noGrp="1"/>
          </p:cNvSpPr>
          <p:nvPr>
            <p:ph type="dt" sz="half" idx="10"/>
          </p:nvPr>
        </p:nvSpPr>
        <p:spPr/>
        <p:txBody>
          <a:bodyPr/>
          <a:lstStyle>
            <a:lvl1pPr>
              <a:defRPr>
                <a:solidFill>
                  <a:schemeClr val="tx1"/>
                </a:solidFill>
                <a:latin typeface="+mn-lt"/>
              </a:defRPr>
            </a:lvl1pPr>
          </a:lstStyle>
          <a:p>
            <a:fld id="{842C66BA-9684-4EBB-8590-214CD9F28CEB}" type="datetime1">
              <a:rPr lang="en-US"/>
              <a:t>1/14/2016</a:t>
            </a:fld>
            <a:endParaRPr lang="en-US" dirty="0"/>
          </a:p>
        </p:txBody>
      </p:sp>
      <p:sp>
        <p:nvSpPr>
          <p:cNvPr id="4" name="Slide Number Placeholder 3"/>
          <p:cNvSpPr>
            <a:spLocks noGrp="1"/>
          </p:cNvSpPr>
          <p:nvPr>
            <p:ph type="sldNum" sz="quarter" idx="11"/>
          </p:nvPr>
        </p:nvSpPr>
        <p:spPr/>
        <p:txBody>
          <a:bodyPr/>
          <a:lstStyle>
            <a:lvl1pPr>
              <a:defRPr>
                <a:solidFill>
                  <a:schemeClr val="tx1"/>
                </a:solidFill>
                <a:latin typeface="+mn-lt"/>
              </a:defRPr>
            </a:lvl1pPr>
          </a:lstStyle>
          <a:p>
            <a:fld id="{74A398B2-5A34-1A4A-811E-F4027282568C}" type="slidenum">
              <a:rPr lang="en-US"/>
              <a:pPr/>
              <a:t>‹#›</a:t>
            </a:fld>
            <a:endParaRPr lang="en-US" dirty="0"/>
          </a:p>
        </p:txBody>
      </p:sp>
      <p:sp>
        <p:nvSpPr>
          <p:cNvPr id="14" name="Content Placeholder 13"/>
          <p:cNvSpPr>
            <a:spLocks noGrp="1"/>
          </p:cNvSpPr>
          <p:nvPr>
            <p:ph sz="quarter" idx="13" hasCustomPrompt="1"/>
          </p:nvPr>
        </p:nvSpPr>
        <p:spPr>
          <a:xfrm>
            <a:off x="3730467" y="1243471"/>
            <a:ext cx="8393549" cy="795924"/>
          </a:xfrm>
          <a:prstGeom prst="rect">
            <a:avLst/>
          </a:prstGeom>
        </p:spPr>
        <p:txBody>
          <a:bodyPr vert="horz" lIns="182880" tIns="137160"/>
          <a:lstStyle>
            <a:lvl1pPr marL="0" indent="0">
              <a:spcBef>
                <a:spcPts val="408"/>
              </a:spcBef>
              <a:buFontTx/>
              <a:buNone/>
              <a:defRPr sz="4080" baseline="0">
                <a:solidFill>
                  <a:schemeClr val="tx1"/>
                </a:solidFill>
                <a:latin typeface="Segoe UI Light" pitchFamily="34" charset="0"/>
              </a:defRPr>
            </a:lvl1pPr>
          </a:lstStyle>
          <a:p>
            <a:pPr lvl="0"/>
            <a:r>
              <a:rPr lang="en-US" dirty="0"/>
              <a:t>Click to edit slide content</a:t>
            </a:r>
          </a:p>
        </p:txBody>
      </p:sp>
    </p:spTree>
    <p:extLst>
      <p:ext uri="{BB962C8B-B14F-4D97-AF65-F5344CB8AC3E}">
        <p14:creationId xmlns:p14="http://schemas.microsoft.com/office/powerpoint/2010/main" val="1908486318"/>
      </p:ext>
    </p:extLst>
  </p:cSld>
  <p:clrMapOvr>
    <a:masterClrMapping/>
  </p:clrMapOvr>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userDrawn="1">
  <p:cSld name="Section divider with color 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43471"/>
            <a:ext cx="4973955" cy="2486942"/>
          </a:xfrm>
          <a:solidFill>
            <a:schemeClr val="accent1">
              <a:alpha val="90000"/>
            </a:schemeClr>
          </a:solidFill>
        </p:spPr>
        <p:txBody>
          <a:bodyPr>
            <a:normAutofit/>
          </a:bodyPr>
          <a:lstStyle>
            <a:lvl1pPr>
              <a:lnSpc>
                <a:spcPct val="100000"/>
              </a:lnSpc>
              <a:defRPr sz="4080">
                <a:latin typeface="Segoe UI Light" pitchFamily="34" charset="0"/>
              </a:defRPr>
            </a:lvl1pPr>
          </a:lstStyle>
          <a:p>
            <a:pPr lvl="0"/>
            <a:r>
              <a:rPr lang="en-US" dirty="0"/>
              <a:t>Click to edit slide content</a:t>
            </a:r>
          </a:p>
        </p:txBody>
      </p:sp>
      <p:sp>
        <p:nvSpPr>
          <p:cNvPr id="3" name="Date Placeholder 2"/>
          <p:cNvSpPr>
            <a:spLocks noGrp="1"/>
          </p:cNvSpPr>
          <p:nvPr>
            <p:ph type="dt" sz="half" idx="10"/>
          </p:nvPr>
        </p:nvSpPr>
        <p:spPr/>
        <p:txBody>
          <a:bodyPr/>
          <a:lstStyle>
            <a:lvl1pPr>
              <a:defRPr>
                <a:solidFill>
                  <a:schemeClr val="tx1"/>
                </a:solidFill>
              </a:defRPr>
            </a:lvl1pPr>
          </a:lstStyle>
          <a:p>
            <a:fld id="{4B4B4AAB-5440-4A50-83AF-1B64C8A00BEE}" type="datetime1">
              <a:rPr lang="en-US"/>
              <a:t>1/14/2016</a:t>
            </a:fld>
            <a:endParaRPr lang="en-US" dirty="0"/>
          </a:p>
        </p:txBody>
      </p:sp>
      <p:sp>
        <p:nvSpPr>
          <p:cNvPr id="4" name="Slide Number Placeholder 3"/>
          <p:cNvSpPr>
            <a:spLocks noGrp="1"/>
          </p:cNvSpPr>
          <p:nvPr>
            <p:ph type="sldNum" sz="quarter" idx="11"/>
          </p:nvPr>
        </p:nvSpPr>
        <p:spPr/>
        <p:txBody>
          <a:bodyPr/>
          <a:lstStyle>
            <a:lvl1pPr>
              <a:defRPr>
                <a:solidFill>
                  <a:schemeClr val="tx1"/>
                </a:solidFill>
              </a:defRPr>
            </a:lvl1pPr>
          </a:lstStyle>
          <a:p>
            <a:fld id="{74A398B2-5A34-1A4A-811E-F4027282568C}" type="slidenum">
              <a:rPr lang="en-US"/>
              <a:pPr/>
              <a:t>‹#›</a:t>
            </a:fld>
            <a:endParaRPr lang="en-US" dirty="0"/>
          </a:p>
        </p:txBody>
      </p:sp>
    </p:spTree>
    <p:extLst>
      <p:ext uri="{BB962C8B-B14F-4D97-AF65-F5344CB8AC3E}">
        <p14:creationId xmlns:p14="http://schemas.microsoft.com/office/powerpoint/2010/main" val="2597382838"/>
      </p:ext>
    </p:extLst>
  </p:cSld>
  <p:clrMapOvr>
    <a:masterClrMapping/>
  </p:clrMapOvr>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50602" tIns="120481" rIns="150602" bIns="120481"/>
          <a:lstStyle/>
          <a:p>
            <a:r>
              <a:rPr lang="en-US" dirty="0"/>
              <a:t>Click to edit master title style</a:t>
            </a:r>
          </a:p>
        </p:txBody>
      </p:sp>
      <p:sp>
        <p:nvSpPr>
          <p:cNvPr id="5" name="Text Placeholder 4"/>
          <p:cNvSpPr>
            <a:spLocks noGrp="1"/>
          </p:cNvSpPr>
          <p:nvPr>
            <p:ph type="body" sz="quarter" idx="10"/>
          </p:nvPr>
        </p:nvSpPr>
        <p:spPr>
          <a:xfrm>
            <a:off x="274604" y="1668464"/>
            <a:ext cx="11885683" cy="2713800"/>
          </a:xfrm>
          <a:prstGeom prst="rect">
            <a:avLst/>
          </a:prstGeom>
        </p:spPr>
        <p:txBody>
          <a:bodyPr lIns="150602" tIns="120481" rIns="150602" bIns="12048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882728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29594" y="410798"/>
            <a:ext cx="11374085" cy="762786"/>
          </a:xfrm>
        </p:spPr>
        <p:txBody>
          <a:bodyPr/>
          <a:lstStyle>
            <a:lvl1pPr>
              <a:defRPr sz="5505">
                <a:solidFill>
                  <a:schemeClr val="bg1"/>
                </a:solidFill>
              </a:defRPr>
            </a:lvl1pPr>
          </a:lstStyle>
          <a:p>
            <a:r>
              <a:rPr lang="en-US" dirty="0"/>
              <a:t>click to edit master title style</a:t>
            </a:r>
          </a:p>
        </p:txBody>
      </p:sp>
      <p:sp>
        <p:nvSpPr>
          <p:cNvPr id="5" name="Text Placeholder 4"/>
          <p:cNvSpPr>
            <a:spLocks noGrp="1"/>
          </p:cNvSpPr>
          <p:nvPr>
            <p:ph type="body" sz="quarter" idx="10"/>
          </p:nvPr>
        </p:nvSpPr>
        <p:spPr>
          <a:xfrm>
            <a:off x="529594" y="1397811"/>
            <a:ext cx="11374085" cy="1147109"/>
          </a:xfrm>
        </p:spPr>
        <p:txBody>
          <a:bodyPr/>
          <a:lstStyle>
            <a:lvl1pPr marL="3238" indent="0">
              <a:spcBef>
                <a:spcPts val="0"/>
              </a:spcBef>
              <a:spcAft>
                <a:spcPts val="918"/>
              </a:spcAft>
              <a:buSzPct val="80000"/>
              <a:buFont typeface="Arial" pitchFamily="34" charset="0"/>
              <a:buNone/>
              <a:defRPr sz="4078" spc="-102" baseline="0">
                <a:solidFill>
                  <a:schemeClr val="bg1"/>
                </a:solidFill>
                <a:latin typeface="Segoe UI Light" pitchFamily="34" charset="0"/>
              </a:defRPr>
            </a:lvl1pPr>
            <a:lvl2pPr marL="3238" indent="0">
              <a:spcBef>
                <a:spcPts val="0"/>
              </a:spcBef>
              <a:buSzPct val="80000"/>
              <a:buFont typeface="Arial" pitchFamily="34" charset="0"/>
              <a:buNone/>
              <a:defRPr sz="2038" spc="-52" baseline="0">
                <a:solidFill>
                  <a:schemeClr val="bg1"/>
                </a:solidFill>
              </a:defRPr>
            </a:lvl2pPr>
            <a:lvl3pPr marL="1283464" indent="-411096">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3pPr>
            <a:lvl4pPr marL="1636294" indent="-352831">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4pPr>
            <a:lvl5pPr marL="1979413" indent="-343119">
              <a:buSzPct val="80000"/>
              <a:buFontTx/>
              <a:buBlip>
                <a:blip r:embed="rId2"/>
              </a:buBlip>
              <a:defRPr>
                <a:gradFill>
                  <a:gsLst>
                    <a:gs pos="0">
                      <a:schemeClr val="tx1">
                        <a:lumMod val="90000"/>
                        <a:lumOff val="10000"/>
                      </a:schemeClr>
                    </a:gs>
                    <a:gs pos="86000">
                      <a:schemeClr val="tx1">
                        <a:lumMod val="90000"/>
                        <a:lumOff val="10000"/>
                      </a:schemeClr>
                    </a:gs>
                  </a:gsLst>
                  <a:lin ang="5400000" scaled="0"/>
                </a:gra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1638942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itle Slide Photo_Option">
    <p:bg>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auto">
          <a:xfrm>
            <a:off x="366168" y="2125677"/>
            <a:ext cx="7314889" cy="1828800"/>
          </a:xfrm>
          <a:noFill/>
        </p:spPr>
        <p:txBody>
          <a:bodyPr lIns="146304" tIns="91440" rIns="146304" bIns="91440" anchor="t" anchorCtr="0"/>
          <a:lstStyle>
            <a:lvl1pPr>
              <a:defRPr sz="4800" spc="-75" baseline="0">
                <a:gradFill>
                  <a:gsLst>
                    <a:gs pos="16162">
                      <a:schemeClr val="tx1"/>
                    </a:gs>
                    <a:gs pos="43000">
                      <a:schemeClr val="tx1"/>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auto">
          <a:xfrm>
            <a:off x="366168" y="3954457"/>
            <a:ext cx="7314889" cy="1737360"/>
          </a:xfrm>
        </p:spPr>
        <p:txBody>
          <a:bodyPr tIns="109728" bIns="109728">
            <a:noAutofit/>
          </a:bodyPr>
          <a:lstStyle>
            <a:lvl1pPr marL="0" indent="0">
              <a:spcBef>
                <a:spcPts val="0"/>
              </a:spcBef>
              <a:buNone/>
              <a:defRPr sz="2800">
                <a:gradFill>
                  <a:gsLst>
                    <a:gs pos="16162">
                      <a:schemeClr val="tx1"/>
                    </a:gs>
                    <a:gs pos="43000">
                      <a:schemeClr val="tx1"/>
                    </a:gs>
                  </a:gsLst>
                  <a:lin ang="5400000" scaled="0"/>
                </a:gradFill>
              </a:defRPr>
            </a:lvl1pPr>
          </a:lstStyle>
          <a:p>
            <a:pPr lvl="0"/>
            <a:r>
              <a:rPr lang="en-US" dirty="0" smtClean="0"/>
              <a:t>Speaker Name</a:t>
            </a:r>
          </a:p>
        </p:txBody>
      </p:sp>
      <p:pic>
        <p:nvPicPr>
          <p:cNvPr id="8" name="Picture 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7" y="6240429"/>
            <a:ext cx="1707377" cy="274320"/>
          </a:xfrm>
          <a:prstGeom prst="rect">
            <a:avLst/>
          </a:prstGeom>
        </p:spPr>
      </p:pic>
      <p:grpSp>
        <p:nvGrpSpPr>
          <p:cNvPr id="4" name="Group 3"/>
          <p:cNvGrpSpPr/>
          <p:nvPr userDrawn="1"/>
        </p:nvGrpSpPr>
        <p:grpSpPr>
          <a:xfrm>
            <a:off x="6401565" y="2217123"/>
            <a:ext cx="5694167" cy="3383236"/>
            <a:chOff x="6362728" y="1485604"/>
            <a:chExt cx="5396739" cy="4275173"/>
          </a:xfrm>
        </p:grpSpPr>
        <p:sp>
          <p:nvSpPr>
            <p:cNvPr id="12" name="Freeform 11"/>
            <p:cNvSpPr>
              <a:spLocks/>
            </p:cNvSpPr>
            <p:nvPr userDrawn="1"/>
          </p:nvSpPr>
          <p:spPr bwMode="auto">
            <a:xfrm>
              <a:off x="10286428" y="2540869"/>
              <a:ext cx="1228270" cy="499194"/>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grpSp>
          <p:nvGrpSpPr>
            <p:cNvPr id="13" name="Group 12"/>
            <p:cNvGrpSpPr/>
            <p:nvPr userDrawn="1"/>
          </p:nvGrpSpPr>
          <p:grpSpPr bwMode="auto">
            <a:xfrm>
              <a:off x="6362728" y="3629515"/>
              <a:ext cx="5396739" cy="2131262"/>
              <a:chOff x="8040688" y="7151688"/>
              <a:chExt cx="6745287" cy="2663825"/>
            </a:xfrm>
          </p:grpSpPr>
          <p:sp>
            <p:nvSpPr>
              <p:cNvPr id="14" name="Freeform 5"/>
              <p:cNvSpPr>
                <a:spLocks noEditPoints="1"/>
              </p:cNvSpPr>
              <p:nvPr userDrawn="1"/>
            </p:nvSpPr>
            <p:spPr bwMode="auto">
              <a:xfrm>
                <a:off x="10498138" y="7808913"/>
                <a:ext cx="776287" cy="774700"/>
              </a:xfrm>
              <a:custGeom>
                <a:avLst/>
                <a:gdLst>
                  <a:gd name="T0" fmla="*/ 50 w 221"/>
                  <a:gd name="T1" fmla="*/ 202 h 220"/>
                  <a:gd name="T2" fmla="*/ 73 w 221"/>
                  <a:gd name="T3" fmla="*/ 186 h 220"/>
                  <a:gd name="T4" fmla="*/ 86 w 221"/>
                  <a:gd name="T5" fmla="*/ 183 h 220"/>
                  <a:gd name="T6" fmla="*/ 95 w 221"/>
                  <a:gd name="T7" fmla="*/ 185 h 220"/>
                  <a:gd name="T8" fmla="*/ 109 w 221"/>
                  <a:gd name="T9" fmla="*/ 214 h 220"/>
                  <a:gd name="T10" fmla="*/ 133 w 221"/>
                  <a:gd name="T11" fmla="*/ 218 h 220"/>
                  <a:gd name="T12" fmla="*/ 138 w 221"/>
                  <a:gd name="T13" fmla="*/ 191 h 220"/>
                  <a:gd name="T14" fmla="*/ 145 w 221"/>
                  <a:gd name="T15" fmla="*/ 179 h 220"/>
                  <a:gd name="T16" fmla="*/ 153 w 221"/>
                  <a:gd name="T17" fmla="*/ 174 h 220"/>
                  <a:gd name="T18" fmla="*/ 183 w 221"/>
                  <a:gd name="T19" fmla="*/ 184 h 220"/>
                  <a:gd name="T20" fmla="*/ 202 w 221"/>
                  <a:gd name="T21" fmla="*/ 170 h 220"/>
                  <a:gd name="T22" fmla="*/ 187 w 221"/>
                  <a:gd name="T23" fmla="*/ 148 h 220"/>
                  <a:gd name="T24" fmla="*/ 183 w 221"/>
                  <a:gd name="T25" fmla="*/ 134 h 220"/>
                  <a:gd name="T26" fmla="*/ 186 w 221"/>
                  <a:gd name="T27" fmla="*/ 125 h 220"/>
                  <a:gd name="T28" fmla="*/ 215 w 221"/>
                  <a:gd name="T29" fmla="*/ 111 h 220"/>
                  <a:gd name="T30" fmla="*/ 218 w 221"/>
                  <a:gd name="T31" fmla="*/ 88 h 220"/>
                  <a:gd name="T32" fmla="*/ 191 w 221"/>
                  <a:gd name="T33" fmla="*/ 83 h 220"/>
                  <a:gd name="T34" fmla="*/ 179 w 221"/>
                  <a:gd name="T35" fmla="*/ 76 h 220"/>
                  <a:gd name="T36" fmla="*/ 175 w 221"/>
                  <a:gd name="T37" fmla="*/ 67 h 220"/>
                  <a:gd name="T38" fmla="*/ 185 w 221"/>
                  <a:gd name="T39" fmla="*/ 37 h 220"/>
                  <a:gd name="T40" fmla="*/ 171 w 221"/>
                  <a:gd name="T41" fmla="*/ 18 h 220"/>
                  <a:gd name="T42" fmla="*/ 148 w 221"/>
                  <a:gd name="T43" fmla="*/ 34 h 220"/>
                  <a:gd name="T44" fmla="*/ 135 w 221"/>
                  <a:gd name="T45" fmla="*/ 37 h 220"/>
                  <a:gd name="T46" fmla="*/ 126 w 221"/>
                  <a:gd name="T47" fmla="*/ 34 h 220"/>
                  <a:gd name="T48" fmla="*/ 112 w 221"/>
                  <a:gd name="T49" fmla="*/ 6 h 220"/>
                  <a:gd name="T50" fmla="*/ 88 w 221"/>
                  <a:gd name="T51" fmla="*/ 2 h 220"/>
                  <a:gd name="T52" fmla="*/ 83 w 221"/>
                  <a:gd name="T53" fmla="*/ 29 h 220"/>
                  <a:gd name="T54" fmla="*/ 68 w 221"/>
                  <a:gd name="T55" fmla="*/ 46 h 220"/>
                  <a:gd name="T56" fmla="*/ 38 w 221"/>
                  <a:gd name="T57" fmla="*/ 35 h 220"/>
                  <a:gd name="T58" fmla="*/ 19 w 221"/>
                  <a:gd name="T59" fmla="*/ 49 h 220"/>
                  <a:gd name="T60" fmla="*/ 34 w 221"/>
                  <a:gd name="T61" fmla="*/ 72 h 220"/>
                  <a:gd name="T62" fmla="*/ 35 w 221"/>
                  <a:gd name="T63" fmla="*/ 96 h 220"/>
                  <a:gd name="T64" fmla="*/ 6 w 221"/>
                  <a:gd name="T65" fmla="*/ 109 h 220"/>
                  <a:gd name="T66" fmla="*/ 3 w 221"/>
                  <a:gd name="T67" fmla="*/ 132 h 220"/>
                  <a:gd name="T68" fmla="*/ 30 w 221"/>
                  <a:gd name="T69" fmla="*/ 137 h 220"/>
                  <a:gd name="T70" fmla="*/ 46 w 221"/>
                  <a:gd name="T71" fmla="*/ 152 h 220"/>
                  <a:gd name="T72" fmla="*/ 46 w 221"/>
                  <a:gd name="T73" fmla="*/ 166 h 220"/>
                  <a:gd name="T74" fmla="*/ 37 w 221"/>
                  <a:gd name="T75" fmla="*/ 192 h 220"/>
                  <a:gd name="T76" fmla="*/ 78 w 221"/>
                  <a:gd name="T77" fmla="*/ 85 h 220"/>
                  <a:gd name="T78" fmla="*/ 142 w 221"/>
                  <a:gd name="T79" fmla="*/ 134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221" h="220">
                    <a:moveTo>
                      <a:pt x="37" y="192"/>
                    </a:moveTo>
                    <a:cubicBezTo>
                      <a:pt x="50" y="202"/>
                      <a:pt x="50" y="202"/>
                      <a:pt x="50" y="202"/>
                    </a:cubicBezTo>
                    <a:cubicBezTo>
                      <a:pt x="52" y="203"/>
                      <a:pt x="56" y="203"/>
                      <a:pt x="59" y="201"/>
                    </a:cubicBezTo>
                    <a:cubicBezTo>
                      <a:pt x="73" y="186"/>
                      <a:pt x="73" y="186"/>
                      <a:pt x="73" y="186"/>
                    </a:cubicBezTo>
                    <a:cubicBezTo>
                      <a:pt x="78" y="181"/>
                      <a:pt x="82" y="181"/>
                      <a:pt x="85" y="183"/>
                    </a:cubicBezTo>
                    <a:cubicBezTo>
                      <a:pt x="86" y="183"/>
                      <a:pt x="86" y="183"/>
                      <a:pt x="86" y="183"/>
                    </a:cubicBezTo>
                    <a:cubicBezTo>
                      <a:pt x="89" y="184"/>
                      <a:pt x="92" y="185"/>
                      <a:pt x="95" y="185"/>
                    </a:cubicBezTo>
                    <a:cubicBezTo>
                      <a:pt x="95" y="185"/>
                      <a:pt x="95" y="185"/>
                      <a:pt x="95" y="185"/>
                    </a:cubicBezTo>
                    <a:cubicBezTo>
                      <a:pt x="99" y="186"/>
                      <a:pt x="103" y="188"/>
                      <a:pt x="105" y="195"/>
                    </a:cubicBezTo>
                    <a:cubicBezTo>
                      <a:pt x="109" y="214"/>
                      <a:pt x="109" y="214"/>
                      <a:pt x="109" y="214"/>
                    </a:cubicBezTo>
                    <a:cubicBezTo>
                      <a:pt x="110" y="218"/>
                      <a:pt x="114" y="220"/>
                      <a:pt x="116" y="220"/>
                    </a:cubicBezTo>
                    <a:cubicBezTo>
                      <a:pt x="133" y="218"/>
                      <a:pt x="133" y="218"/>
                      <a:pt x="133" y="218"/>
                    </a:cubicBezTo>
                    <a:cubicBezTo>
                      <a:pt x="135" y="217"/>
                      <a:pt x="138" y="214"/>
                      <a:pt x="138" y="210"/>
                    </a:cubicBezTo>
                    <a:cubicBezTo>
                      <a:pt x="138" y="191"/>
                      <a:pt x="138" y="191"/>
                      <a:pt x="138" y="191"/>
                    </a:cubicBezTo>
                    <a:cubicBezTo>
                      <a:pt x="138" y="184"/>
                      <a:pt x="141" y="181"/>
                      <a:pt x="144" y="179"/>
                    </a:cubicBezTo>
                    <a:cubicBezTo>
                      <a:pt x="144" y="179"/>
                      <a:pt x="145" y="179"/>
                      <a:pt x="145" y="179"/>
                    </a:cubicBezTo>
                    <a:cubicBezTo>
                      <a:pt x="147" y="177"/>
                      <a:pt x="150" y="176"/>
                      <a:pt x="153" y="174"/>
                    </a:cubicBezTo>
                    <a:cubicBezTo>
                      <a:pt x="153" y="174"/>
                      <a:pt x="153" y="174"/>
                      <a:pt x="153" y="174"/>
                    </a:cubicBezTo>
                    <a:cubicBezTo>
                      <a:pt x="156" y="172"/>
                      <a:pt x="161" y="171"/>
                      <a:pt x="167" y="174"/>
                    </a:cubicBezTo>
                    <a:cubicBezTo>
                      <a:pt x="183" y="184"/>
                      <a:pt x="183" y="184"/>
                      <a:pt x="183" y="184"/>
                    </a:cubicBezTo>
                    <a:cubicBezTo>
                      <a:pt x="187" y="186"/>
                      <a:pt x="191" y="185"/>
                      <a:pt x="192" y="183"/>
                    </a:cubicBezTo>
                    <a:cubicBezTo>
                      <a:pt x="202" y="170"/>
                      <a:pt x="202" y="170"/>
                      <a:pt x="202" y="170"/>
                    </a:cubicBezTo>
                    <a:cubicBezTo>
                      <a:pt x="204" y="169"/>
                      <a:pt x="204" y="164"/>
                      <a:pt x="201" y="161"/>
                    </a:cubicBezTo>
                    <a:cubicBezTo>
                      <a:pt x="187" y="148"/>
                      <a:pt x="187" y="148"/>
                      <a:pt x="187" y="148"/>
                    </a:cubicBezTo>
                    <a:cubicBezTo>
                      <a:pt x="182" y="143"/>
                      <a:pt x="182" y="139"/>
                      <a:pt x="183" y="135"/>
                    </a:cubicBezTo>
                    <a:cubicBezTo>
                      <a:pt x="183" y="135"/>
                      <a:pt x="183" y="135"/>
                      <a:pt x="183" y="134"/>
                    </a:cubicBezTo>
                    <a:cubicBezTo>
                      <a:pt x="184" y="131"/>
                      <a:pt x="185" y="128"/>
                      <a:pt x="186" y="126"/>
                    </a:cubicBezTo>
                    <a:cubicBezTo>
                      <a:pt x="186" y="125"/>
                      <a:pt x="186" y="125"/>
                      <a:pt x="186" y="125"/>
                    </a:cubicBezTo>
                    <a:cubicBezTo>
                      <a:pt x="187" y="121"/>
                      <a:pt x="189" y="117"/>
                      <a:pt x="196" y="116"/>
                    </a:cubicBezTo>
                    <a:cubicBezTo>
                      <a:pt x="215" y="111"/>
                      <a:pt x="215" y="111"/>
                      <a:pt x="215" y="111"/>
                    </a:cubicBezTo>
                    <a:cubicBezTo>
                      <a:pt x="218" y="110"/>
                      <a:pt x="221" y="106"/>
                      <a:pt x="220" y="104"/>
                    </a:cubicBezTo>
                    <a:cubicBezTo>
                      <a:pt x="218" y="88"/>
                      <a:pt x="218" y="88"/>
                      <a:pt x="218" y="88"/>
                    </a:cubicBezTo>
                    <a:cubicBezTo>
                      <a:pt x="218" y="85"/>
                      <a:pt x="215" y="82"/>
                      <a:pt x="211" y="82"/>
                    </a:cubicBezTo>
                    <a:cubicBezTo>
                      <a:pt x="191" y="83"/>
                      <a:pt x="191" y="83"/>
                      <a:pt x="191" y="83"/>
                    </a:cubicBezTo>
                    <a:cubicBezTo>
                      <a:pt x="184" y="83"/>
                      <a:pt x="181" y="80"/>
                      <a:pt x="180" y="76"/>
                    </a:cubicBezTo>
                    <a:cubicBezTo>
                      <a:pt x="180" y="76"/>
                      <a:pt x="179" y="76"/>
                      <a:pt x="179" y="76"/>
                    </a:cubicBezTo>
                    <a:cubicBezTo>
                      <a:pt x="178" y="73"/>
                      <a:pt x="176" y="70"/>
                      <a:pt x="175" y="68"/>
                    </a:cubicBezTo>
                    <a:cubicBezTo>
                      <a:pt x="175" y="67"/>
                      <a:pt x="175" y="67"/>
                      <a:pt x="175" y="67"/>
                    </a:cubicBezTo>
                    <a:cubicBezTo>
                      <a:pt x="172" y="64"/>
                      <a:pt x="171" y="60"/>
                      <a:pt x="175" y="53"/>
                    </a:cubicBezTo>
                    <a:cubicBezTo>
                      <a:pt x="185" y="37"/>
                      <a:pt x="185" y="37"/>
                      <a:pt x="185" y="37"/>
                    </a:cubicBezTo>
                    <a:cubicBezTo>
                      <a:pt x="187" y="34"/>
                      <a:pt x="186" y="29"/>
                      <a:pt x="184" y="28"/>
                    </a:cubicBezTo>
                    <a:cubicBezTo>
                      <a:pt x="171" y="18"/>
                      <a:pt x="171" y="18"/>
                      <a:pt x="171" y="18"/>
                    </a:cubicBezTo>
                    <a:cubicBezTo>
                      <a:pt x="169" y="17"/>
                      <a:pt x="164" y="16"/>
                      <a:pt x="162" y="19"/>
                    </a:cubicBezTo>
                    <a:cubicBezTo>
                      <a:pt x="148" y="34"/>
                      <a:pt x="148" y="34"/>
                      <a:pt x="148" y="34"/>
                    </a:cubicBezTo>
                    <a:cubicBezTo>
                      <a:pt x="143" y="38"/>
                      <a:pt x="139" y="38"/>
                      <a:pt x="135" y="37"/>
                    </a:cubicBezTo>
                    <a:cubicBezTo>
                      <a:pt x="135" y="37"/>
                      <a:pt x="135" y="37"/>
                      <a:pt x="135" y="37"/>
                    </a:cubicBezTo>
                    <a:cubicBezTo>
                      <a:pt x="132" y="36"/>
                      <a:pt x="129" y="35"/>
                      <a:pt x="126" y="34"/>
                    </a:cubicBezTo>
                    <a:cubicBezTo>
                      <a:pt x="126" y="34"/>
                      <a:pt x="126" y="34"/>
                      <a:pt x="126" y="34"/>
                    </a:cubicBezTo>
                    <a:cubicBezTo>
                      <a:pt x="121" y="34"/>
                      <a:pt x="118" y="32"/>
                      <a:pt x="116" y="24"/>
                    </a:cubicBezTo>
                    <a:cubicBezTo>
                      <a:pt x="112" y="6"/>
                      <a:pt x="112" y="6"/>
                      <a:pt x="112" y="6"/>
                    </a:cubicBezTo>
                    <a:cubicBezTo>
                      <a:pt x="111" y="2"/>
                      <a:pt x="107" y="0"/>
                      <a:pt x="104" y="0"/>
                    </a:cubicBezTo>
                    <a:cubicBezTo>
                      <a:pt x="88" y="2"/>
                      <a:pt x="88" y="2"/>
                      <a:pt x="88" y="2"/>
                    </a:cubicBezTo>
                    <a:cubicBezTo>
                      <a:pt x="86" y="2"/>
                      <a:pt x="83" y="6"/>
                      <a:pt x="83" y="9"/>
                    </a:cubicBezTo>
                    <a:cubicBezTo>
                      <a:pt x="83" y="29"/>
                      <a:pt x="83" y="29"/>
                      <a:pt x="83" y="29"/>
                    </a:cubicBezTo>
                    <a:cubicBezTo>
                      <a:pt x="83" y="36"/>
                      <a:pt x="80" y="39"/>
                      <a:pt x="77" y="41"/>
                    </a:cubicBezTo>
                    <a:cubicBezTo>
                      <a:pt x="73" y="42"/>
                      <a:pt x="70" y="44"/>
                      <a:pt x="68" y="46"/>
                    </a:cubicBezTo>
                    <a:cubicBezTo>
                      <a:pt x="64" y="48"/>
                      <a:pt x="60" y="49"/>
                      <a:pt x="54" y="46"/>
                    </a:cubicBezTo>
                    <a:cubicBezTo>
                      <a:pt x="38" y="35"/>
                      <a:pt x="38" y="35"/>
                      <a:pt x="38" y="35"/>
                    </a:cubicBezTo>
                    <a:cubicBezTo>
                      <a:pt x="34" y="33"/>
                      <a:pt x="30" y="35"/>
                      <a:pt x="29" y="36"/>
                    </a:cubicBezTo>
                    <a:cubicBezTo>
                      <a:pt x="19" y="49"/>
                      <a:pt x="19" y="49"/>
                      <a:pt x="19" y="49"/>
                    </a:cubicBezTo>
                    <a:cubicBezTo>
                      <a:pt x="17" y="51"/>
                      <a:pt x="17" y="56"/>
                      <a:pt x="20" y="59"/>
                    </a:cubicBezTo>
                    <a:cubicBezTo>
                      <a:pt x="34" y="72"/>
                      <a:pt x="34" y="72"/>
                      <a:pt x="34" y="72"/>
                    </a:cubicBezTo>
                    <a:cubicBezTo>
                      <a:pt x="38" y="76"/>
                      <a:pt x="39" y="80"/>
                      <a:pt x="38" y="83"/>
                    </a:cubicBezTo>
                    <a:cubicBezTo>
                      <a:pt x="37" y="87"/>
                      <a:pt x="36" y="91"/>
                      <a:pt x="35" y="96"/>
                    </a:cubicBezTo>
                    <a:cubicBezTo>
                      <a:pt x="34" y="99"/>
                      <a:pt x="32" y="103"/>
                      <a:pt x="25" y="104"/>
                    </a:cubicBezTo>
                    <a:cubicBezTo>
                      <a:pt x="6" y="109"/>
                      <a:pt x="6" y="109"/>
                      <a:pt x="6" y="109"/>
                    </a:cubicBezTo>
                    <a:cubicBezTo>
                      <a:pt x="2" y="110"/>
                      <a:pt x="0" y="113"/>
                      <a:pt x="1" y="116"/>
                    </a:cubicBezTo>
                    <a:cubicBezTo>
                      <a:pt x="3" y="132"/>
                      <a:pt x="3" y="132"/>
                      <a:pt x="3" y="132"/>
                    </a:cubicBezTo>
                    <a:cubicBezTo>
                      <a:pt x="3" y="134"/>
                      <a:pt x="6" y="138"/>
                      <a:pt x="10" y="138"/>
                    </a:cubicBezTo>
                    <a:cubicBezTo>
                      <a:pt x="30" y="137"/>
                      <a:pt x="30" y="137"/>
                      <a:pt x="30" y="137"/>
                    </a:cubicBezTo>
                    <a:cubicBezTo>
                      <a:pt x="37" y="137"/>
                      <a:pt x="40" y="140"/>
                      <a:pt x="41" y="144"/>
                    </a:cubicBezTo>
                    <a:cubicBezTo>
                      <a:pt x="43" y="147"/>
                      <a:pt x="44" y="150"/>
                      <a:pt x="46" y="152"/>
                    </a:cubicBezTo>
                    <a:cubicBezTo>
                      <a:pt x="46" y="153"/>
                      <a:pt x="46" y="153"/>
                      <a:pt x="46" y="153"/>
                    </a:cubicBezTo>
                    <a:cubicBezTo>
                      <a:pt x="49" y="156"/>
                      <a:pt x="50" y="160"/>
                      <a:pt x="46" y="166"/>
                    </a:cubicBezTo>
                    <a:cubicBezTo>
                      <a:pt x="36" y="183"/>
                      <a:pt x="36" y="183"/>
                      <a:pt x="36" y="183"/>
                    </a:cubicBezTo>
                    <a:cubicBezTo>
                      <a:pt x="34" y="186"/>
                      <a:pt x="35" y="190"/>
                      <a:pt x="37" y="192"/>
                    </a:cubicBezTo>
                    <a:close/>
                    <a:moveTo>
                      <a:pt x="86" y="142"/>
                    </a:moveTo>
                    <a:cubicBezTo>
                      <a:pt x="68" y="128"/>
                      <a:pt x="65" y="103"/>
                      <a:pt x="78" y="85"/>
                    </a:cubicBezTo>
                    <a:cubicBezTo>
                      <a:pt x="92" y="68"/>
                      <a:pt x="117" y="64"/>
                      <a:pt x="135" y="78"/>
                    </a:cubicBezTo>
                    <a:cubicBezTo>
                      <a:pt x="152" y="92"/>
                      <a:pt x="156" y="117"/>
                      <a:pt x="142" y="134"/>
                    </a:cubicBezTo>
                    <a:cubicBezTo>
                      <a:pt x="129" y="152"/>
                      <a:pt x="103" y="155"/>
                      <a:pt x="86" y="142"/>
                    </a:cubicBezTo>
                    <a:close/>
                  </a:path>
                </a:pathLst>
              </a:custGeom>
              <a:solidFill>
                <a:srgbClr val="D83B01"/>
              </a:solidFill>
              <a:ln>
                <a:noFill/>
              </a:ln>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sp>
            <p:nvSpPr>
              <p:cNvPr id="15" name="Freeform 6"/>
              <p:cNvSpPr>
                <a:spLocks noEditPoints="1"/>
              </p:cNvSpPr>
              <p:nvPr userDrawn="1"/>
            </p:nvSpPr>
            <p:spPr bwMode="auto">
              <a:xfrm>
                <a:off x="9758363" y="8366126"/>
                <a:ext cx="1060450" cy="1062038"/>
              </a:xfrm>
              <a:custGeom>
                <a:avLst/>
                <a:gdLst>
                  <a:gd name="T0" fmla="*/ 264 w 302"/>
                  <a:gd name="T1" fmla="*/ 100 h 302"/>
                  <a:gd name="T2" fmla="*/ 274 w 302"/>
                  <a:gd name="T3" fmla="*/ 69 h 302"/>
                  <a:gd name="T4" fmla="*/ 248 w 302"/>
                  <a:gd name="T5" fmla="*/ 61 h 302"/>
                  <a:gd name="T6" fmla="*/ 233 w 302"/>
                  <a:gd name="T7" fmla="*/ 47 h 302"/>
                  <a:gd name="T8" fmla="*/ 224 w 302"/>
                  <a:gd name="T9" fmla="*/ 22 h 302"/>
                  <a:gd name="T10" fmla="*/ 196 w 302"/>
                  <a:gd name="T11" fmla="*/ 35 h 302"/>
                  <a:gd name="T12" fmla="*/ 180 w 302"/>
                  <a:gd name="T13" fmla="*/ 6 h 302"/>
                  <a:gd name="T14" fmla="*/ 157 w 302"/>
                  <a:gd name="T15" fmla="*/ 19 h 302"/>
                  <a:gd name="T16" fmla="*/ 136 w 302"/>
                  <a:gd name="T17" fmla="*/ 20 h 302"/>
                  <a:gd name="T18" fmla="*/ 112 w 302"/>
                  <a:gd name="T19" fmla="*/ 8 h 302"/>
                  <a:gd name="T20" fmla="*/ 101 w 302"/>
                  <a:gd name="T21" fmla="*/ 38 h 302"/>
                  <a:gd name="T22" fmla="*/ 69 w 302"/>
                  <a:gd name="T23" fmla="*/ 28 h 302"/>
                  <a:gd name="T24" fmla="*/ 62 w 302"/>
                  <a:gd name="T25" fmla="*/ 54 h 302"/>
                  <a:gd name="T26" fmla="*/ 48 w 302"/>
                  <a:gd name="T27" fmla="*/ 69 h 302"/>
                  <a:gd name="T28" fmla="*/ 23 w 302"/>
                  <a:gd name="T29" fmla="*/ 78 h 302"/>
                  <a:gd name="T30" fmla="*/ 36 w 302"/>
                  <a:gd name="T31" fmla="*/ 107 h 302"/>
                  <a:gd name="T32" fmla="*/ 6 w 302"/>
                  <a:gd name="T33" fmla="*/ 122 h 302"/>
                  <a:gd name="T34" fmla="*/ 20 w 302"/>
                  <a:gd name="T35" fmla="*/ 145 h 302"/>
                  <a:gd name="T36" fmla="*/ 20 w 302"/>
                  <a:gd name="T37" fmla="*/ 166 h 302"/>
                  <a:gd name="T38" fmla="*/ 9 w 302"/>
                  <a:gd name="T39" fmla="*/ 190 h 302"/>
                  <a:gd name="T40" fmla="*/ 38 w 302"/>
                  <a:gd name="T41" fmla="*/ 201 h 302"/>
                  <a:gd name="T42" fmla="*/ 28 w 302"/>
                  <a:gd name="T43" fmla="*/ 233 h 302"/>
                  <a:gd name="T44" fmla="*/ 54 w 302"/>
                  <a:gd name="T45" fmla="*/ 240 h 302"/>
                  <a:gd name="T46" fmla="*/ 69 w 302"/>
                  <a:gd name="T47" fmla="*/ 254 h 302"/>
                  <a:gd name="T48" fmla="*/ 78 w 302"/>
                  <a:gd name="T49" fmla="*/ 279 h 302"/>
                  <a:gd name="T50" fmla="*/ 107 w 302"/>
                  <a:gd name="T51" fmla="*/ 266 h 302"/>
                  <a:gd name="T52" fmla="*/ 123 w 302"/>
                  <a:gd name="T53" fmla="*/ 296 h 302"/>
                  <a:gd name="T54" fmla="*/ 146 w 302"/>
                  <a:gd name="T55" fmla="*/ 282 h 302"/>
                  <a:gd name="T56" fmla="*/ 166 w 302"/>
                  <a:gd name="T57" fmla="*/ 282 h 302"/>
                  <a:gd name="T58" fmla="*/ 191 w 302"/>
                  <a:gd name="T59" fmla="*/ 293 h 302"/>
                  <a:gd name="T60" fmla="*/ 202 w 302"/>
                  <a:gd name="T61" fmla="*/ 264 h 302"/>
                  <a:gd name="T62" fmla="*/ 233 w 302"/>
                  <a:gd name="T63" fmla="*/ 274 h 302"/>
                  <a:gd name="T64" fmla="*/ 241 w 302"/>
                  <a:gd name="T65" fmla="*/ 248 h 302"/>
                  <a:gd name="T66" fmla="*/ 255 w 302"/>
                  <a:gd name="T67" fmla="*/ 233 h 302"/>
                  <a:gd name="T68" fmla="*/ 280 w 302"/>
                  <a:gd name="T69" fmla="*/ 224 h 302"/>
                  <a:gd name="T70" fmla="*/ 267 w 302"/>
                  <a:gd name="T71" fmla="*/ 195 h 302"/>
                  <a:gd name="T72" fmla="*/ 296 w 302"/>
                  <a:gd name="T73" fmla="*/ 180 h 302"/>
                  <a:gd name="T74" fmla="*/ 283 w 302"/>
                  <a:gd name="T75" fmla="*/ 156 h 302"/>
                  <a:gd name="T76" fmla="*/ 282 w 302"/>
                  <a:gd name="T77" fmla="*/ 136 h 302"/>
                  <a:gd name="T78" fmla="*/ 294 w 302"/>
                  <a:gd name="T79" fmla="*/ 111 h 302"/>
                  <a:gd name="T80" fmla="*/ 147 w 302"/>
                  <a:gd name="T81" fmla="*/ 176 h 302"/>
                  <a:gd name="T82" fmla="*/ 156 w 302"/>
                  <a:gd name="T83" fmla="*/ 125 h 302"/>
                  <a:gd name="T84" fmla="*/ 147 w 302"/>
                  <a:gd name="T85" fmla="*/ 176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02" h="302">
                    <a:moveTo>
                      <a:pt x="275" y="105"/>
                    </a:moveTo>
                    <a:cubicBezTo>
                      <a:pt x="270" y="103"/>
                      <a:pt x="265" y="101"/>
                      <a:pt x="264" y="100"/>
                    </a:cubicBezTo>
                    <a:cubicBezTo>
                      <a:pt x="264" y="99"/>
                      <a:pt x="264" y="92"/>
                      <a:pt x="267" y="87"/>
                    </a:cubicBezTo>
                    <a:cubicBezTo>
                      <a:pt x="274" y="69"/>
                      <a:pt x="274" y="69"/>
                      <a:pt x="274" y="69"/>
                    </a:cubicBezTo>
                    <a:cubicBezTo>
                      <a:pt x="276" y="63"/>
                      <a:pt x="274" y="60"/>
                      <a:pt x="268" y="60"/>
                    </a:cubicBezTo>
                    <a:cubicBezTo>
                      <a:pt x="248" y="61"/>
                      <a:pt x="248" y="61"/>
                      <a:pt x="248" y="61"/>
                    </a:cubicBezTo>
                    <a:cubicBezTo>
                      <a:pt x="243" y="62"/>
                      <a:pt x="237" y="62"/>
                      <a:pt x="237" y="61"/>
                    </a:cubicBezTo>
                    <a:cubicBezTo>
                      <a:pt x="236" y="60"/>
                      <a:pt x="233" y="53"/>
                      <a:pt x="233" y="47"/>
                    </a:cubicBezTo>
                    <a:cubicBezTo>
                      <a:pt x="233" y="28"/>
                      <a:pt x="233" y="28"/>
                      <a:pt x="233" y="28"/>
                    </a:cubicBezTo>
                    <a:cubicBezTo>
                      <a:pt x="233" y="22"/>
                      <a:pt x="229" y="20"/>
                      <a:pt x="224" y="22"/>
                    </a:cubicBezTo>
                    <a:cubicBezTo>
                      <a:pt x="207" y="31"/>
                      <a:pt x="207" y="31"/>
                      <a:pt x="207" y="31"/>
                    </a:cubicBezTo>
                    <a:cubicBezTo>
                      <a:pt x="202" y="34"/>
                      <a:pt x="197" y="35"/>
                      <a:pt x="196" y="35"/>
                    </a:cubicBezTo>
                    <a:cubicBezTo>
                      <a:pt x="194" y="34"/>
                      <a:pt x="190" y="29"/>
                      <a:pt x="188" y="24"/>
                    </a:cubicBezTo>
                    <a:cubicBezTo>
                      <a:pt x="180" y="6"/>
                      <a:pt x="180" y="6"/>
                      <a:pt x="180" y="6"/>
                    </a:cubicBezTo>
                    <a:cubicBezTo>
                      <a:pt x="178" y="1"/>
                      <a:pt x="173" y="0"/>
                      <a:pt x="170" y="4"/>
                    </a:cubicBezTo>
                    <a:cubicBezTo>
                      <a:pt x="157" y="19"/>
                      <a:pt x="157" y="19"/>
                      <a:pt x="157" y="19"/>
                    </a:cubicBezTo>
                    <a:cubicBezTo>
                      <a:pt x="153" y="23"/>
                      <a:pt x="149" y="27"/>
                      <a:pt x="148" y="27"/>
                    </a:cubicBezTo>
                    <a:cubicBezTo>
                      <a:pt x="147" y="27"/>
                      <a:pt x="140" y="24"/>
                      <a:pt x="136" y="20"/>
                    </a:cubicBezTo>
                    <a:cubicBezTo>
                      <a:pt x="122" y="6"/>
                      <a:pt x="122" y="6"/>
                      <a:pt x="122" y="6"/>
                    </a:cubicBezTo>
                    <a:cubicBezTo>
                      <a:pt x="118" y="2"/>
                      <a:pt x="114" y="3"/>
                      <a:pt x="112" y="8"/>
                    </a:cubicBezTo>
                    <a:cubicBezTo>
                      <a:pt x="106" y="27"/>
                      <a:pt x="106" y="27"/>
                      <a:pt x="106" y="27"/>
                    </a:cubicBezTo>
                    <a:cubicBezTo>
                      <a:pt x="104" y="32"/>
                      <a:pt x="102" y="37"/>
                      <a:pt x="101" y="38"/>
                    </a:cubicBezTo>
                    <a:cubicBezTo>
                      <a:pt x="100" y="38"/>
                      <a:pt x="93" y="38"/>
                      <a:pt x="88" y="35"/>
                    </a:cubicBezTo>
                    <a:cubicBezTo>
                      <a:pt x="69" y="28"/>
                      <a:pt x="69" y="28"/>
                      <a:pt x="69" y="28"/>
                    </a:cubicBezTo>
                    <a:cubicBezTo>
                      <a:pt x="64" y="26"/>
                      <a:pt x="60" y="28"/>
                      <a:pt x="61" y="34"/>
                    </a:cubicBezTo>
                    <a:cubicBezTo>
                      <a:pt x="62" y="54"/>
                      <a:pt x="62" y="54"/>
                      <a:pt x="62" y="54"/>
                    </a:cubicBezTo>
                    <a:cubicBezTo>
                      <a:pt x="63" y="59"/>
                      <a:pt x="62" y="65"/>
                      <a:pt x="61" y="66"/>
                    </a:cubicBezTo>
                    <a:cubicBezTo>
                      <a:pt x="61" y="66"/>
                      <a:pt x="54" y="69"/>
                      <a:pt x="48" y="69"/>
                    </a:cubicBezTo>
                    <a:cubicBezTo>
                      <a:pt x="28" y="69"/>
                      <a:pt x="28" y="69"/>
                      <a:pt x="28" y="69"/>
                    </a:cubicBezTo>
                    <a:cubicBezTo>
                      <a:pt x="23" y="69"/>
                      <a:pt x="20" y="73"/>
                      <a:pt x="23" y="78"/>
                    </a:cubicBezTo>
                    <a:cubicBezTo>
                      <a:pt x="32" y="95"/>
                      <a:pt x="32" y="95"/>
                      <a:pt x="32" y="95"/>
                    </a:cubicBezTo>
                    <a:cubicBezTo>
                      <a:pt x="34" y="100"/>
                      <a:pt x="36" y="105"/>
                      <a:pt x="36" y="107"/>
                    </a:cubicBezTo>
                    <a:cubicBezTo>
                      <a:pt x="35" y="108"/>
                      <a:pt x="30" y="112"/>
                      <a:pt x="25" y="114"/>
                    </a:cubicBezTo>
                    <a:cubicBezTo>
                      <a:pt x="6" y="122"/>
                      <a:pt x="6" y="122"/>
                      <a:pt x="6" y="122"/>
                    </a:cubicBezTo>
                    <a:cubicBezTo>
                      <a:pt x="1" y="124"/>
                      <a:pt x="0" y="129"/>
                      <a:pt x="5" y="132"/>
                    </a:cubicBezTo>
                    <a:cubicBezTo>
                      <a:pt x="20" y="145"/>
                      <a:pt x="20" y="145"/>
                      <a:pt x="20" y="145"/>
                    </a:cubicBezTo>
                    <a:cubicBezTo>
                      <a:pt x="24" y="149"/>
                      <a:pt x="27" y="153"/>
                      <a:pt x="27" y="154"/>
                    </a:cubicBezTo>
                    <a:cubicBezTo>
                      <a:pt x="28" y="155"/>
                      <a:pt x="24" y="162"/>
                      <a:pt x="20" y="166"/>
                    </a:cubicBezTo>
                    <a:cubicBezTo>
                      <a:pt x="6" y="180"/>
                      <a:pt x="6" y="180"/>
                      <a:pt x="6" y="180"/>
                    </a:cubicBezTo>
                    <a:cubicBezTo>
                      <a:pt x="2" y="184"/>
                      <a:pt x="4" y="188"/>
                      <a:pt x="9" y="190"/>
                    </a:cubicBezTo>
                    <a:cubicBezTo>
                      <a:pt x="28" y="196"/>
                      <a:pt x="28" y="196"/>
                      <a:pt x="28" y="196"/>
                    </a:cubicBezTo>
                    <a:cubicBezTo>
                      <a:pt x="33" y="198"/>
                      <a:pt x="38" y="200"/>
                      <a:pt x="38" y="201"/>
                    </a:cubicBezTo>
                    <a:cubicBezTo>
                      <a:pt x="39" y="202"/>
                      <a:pt x="38" y="209"/>
                      <a:pt x="36" y="214"/>
                    </a:cubicBezTo>
                    <a:cubicBezTo>
                      <a:pt x="28" y="233"/>
                      <a:pt x="28" y="233"/>
                      <a:pt x="28" y="233"/>
                    </a:cubicBezTo>
                    <a:cubicBezTo>
                      <a:pt x="26" y="238"/>
                      <a:pt x="29" y="242"/>
                      <a:pt x="35" y="241"/>
                    </a:cubicBezTo>
                    <a:cubicBezTo>
                      <a:pt x="54" y="240"/>
                      <a:pt x="54" y="240"/>
                      <a:pt x="54" y="240"/>
                    </a:cubicBezTo>
                    <a:cubicBezTo>
                      <a:pt x="60" y="240"/>
                      <a:pt x="65" y="240"/>
                      <a:pt x="66" y="241"/>
                    </a:cubicBezTo>
                    <a:cubicBezTo>
                      <a:pt x="67" y="242"/>
                      <a:pt x="69" y="248"/>
                      <a:pt x="69" y="254"/>
                    </a:cubicBezTo>
                    <a:cubicBezTo>
                      <a:pt x="69" y="274"/>
                      <a:pt x="69" y="274"/>
                      <a:pt x="69" y="274"/>
                    </a:cubicBezTo>
                    <a:cubicBezTo>
                      <a:pt x="69" y="279"/>
                      <a:pt x="73" y="282"/>
                      <a:pt x="78" y="279"/>
                    </a:cubicBezTo>
                    <a:cubicBezTo>
                      <a:pt x="96" y="270"/>
                      <a:pt x="96" y="270"/>
                      <a:pt x="96" y="270"/>
                    </a:cubicBezTo>
                    <a:cubicBezTo>
                      <a:pt x="101" y="268"/>
                      <a:pt x="106" y="266"/>
                      <a:pt x="107" y="266"/>
                    </a:cubicBezTo>
                    <a:cubicBezTo>
                      <a:pt x="108" y="267"/>
                      <a:pt x="113" y="272"/>
                      <a:pt x="115" y="277"/>
                    </a:cubicBezTo>
                    <a:cubicBezTo>
                      <a:pt x="123" y="296"/>
                      <a:pt x="123" y="296"/>
                      <a:pt x="123" y="296"/>
                    </a:cubicBezTo>
                    <a:cubicBezTo>
                      <a:pt x="125" y="301"/>
                      <a:pt x="129" y="302"/>
                      <a:pt x="133" y="297"/>
                    </a:cubicBezTo>
                    <a:cubicBezTo>
                      <a:pt x="146" y="282"/>
                      <a:pt x="146" y="282"/>
                      <a:pt x="146" y="282"/>
                    </a:cubicBezTo>
                    <a:cubicBezTo>
                      <a:pt x="150" y="278"/>
                      <a:pt x="154" y="275"/>
                      <a:pt x="155" y="275"/>
                    </a:cubicBezTo>
                    <a:cubicBezTo>
                      <a:pt x="156" y="275"/>
                      <a:pt x="162" y="278"/>
                      <a:pt x="166" y="282"/>
                    </a:cubicBezTo>
                    <a:cubicBezTo>
                      <a:pt x="180" y="296"/>
                      <a:pt x="180" y="296"/>
                      <a:pt x="180" y="296"/>
                    </a:cubicBezTo>
                    <a:cubicBezTo>
                      <a:pt x="184" y="300"/>
                      <a:pt x="189" y="298"/>
                      <a:pt x="191" y="293"/>
                    </a:cubicBezTo>
                    <a:cubicBezTo>
                      <a:pt x="197" y="274"/>
                      <a:pt x="197" y="274"/>
                      <a:pt x="197" y="274"/>
                    </a:cubicBezTo>
                    <a:cubicBezTo>
                      <a:pt x="199" y="269"/>
                      <a:pt x="201" y="264"/>
                      <a:pt x="202" y="264"/>
                    </a:cubicBezTo>
                    <a:cubicBezTo>
                      <a:pt x="203" y="263"/>
                      <a:pt x="210" y="264"/>
                      <a:pt x="215" y="266"/>
                    </a:cubicBezTo>
                    <a:cubicBezTo>
                      <a:pt x="233" y="274"/>
                      <a:pt x="233" y="274"/>
                      <a:pt x="233" y="274"/>
                    </a:cubicBezTo>
                    <a:cubicBezTo>
                      <a:pt x="239" y="276"/>
                      <a:pt x="243" y="273"/>
                      <a:pt x="242" y="267"/>
                    </a:cubicBezTo>
                    <a:cubicBezTo>
                      <a:pt x="241" y="248"/>
                      <a:pt x="241" y="248"/>
                      <a:pt x="241" y="248"/>
                    </a:cubicBezTo>
                    <a:cubicBezTo>
                      <a:pt x="240" y="242"/>
                      <a:pt x="241" y="237"/>
                      <a:pt x="241" y="236"/>
                    </a:cubicBezTo>
                    <a:cubicBezTo>
                      <a:pt x="242" y="235"/>
                      <a:pt x="249" y="233"/>
                      <a:pt x="255" y="233"/>
                    </a:cubicBezTo>
                    <a:cubicBezTo>
                      <a:pt x="274" y="233"/>
                      <a:pt x="274" y="233"/>
                      <a:pt x="274" y="233"/>
                    </a:cubicBezTo>
                    <a:cubicBezTo>
                      <a:pt x="280" y="233"/>
                      <a:pt x="283" y="229"/>
                      <a:pt x="280" y="224"/>
                    </a:cubicBezTo>
                    <a:cubicBezTo>
                      <a:pt x="271" y="206"/>
                      <a:pt x="271" y="206"/>
                      <a:pt x="271" y="206"/>
                    </a:cubicBezTo>
                    <a:cubicBezTo>
                      <a:pt x="268" y="201"/>
                      <a:pt x="267" y="196"/>
                      <a:pt x="267" y="195"/>
                    </a:cubicBezTo>
                    <a:cubicBezTo>
                      <a:pt x="268" y="194"/>
                      <a:pt x="273" y="189"/>
                      <a:pt x="278" y="187"/>
                    </a:cubicBezTo>
                    <a:cubicBezTo>
                      <a:pt x="296" y="180"/>
                      <a:pt x="296" y="180"/>
                      <a:pt x="296" y="180"/>
                    </a:cubicBezTo>
                    <a:cubicBezTo>
                      <a:pt x="302" y="177"/>
                      <a:pt x="302" y="173"/>
                      <a:pt x="298" y="169"/>
                    </a:cubicBezTo>
                    <a:cubicBezTo>
                      <a:pt x="283" y="156"/>
                      <a:pt x="283" y="156"/>
                      <a:pt x="283" y="156"/>
                    </a:cubicBezTo>
                    <a:cubicBezTo>
                      <a:pt x="279" y="152"/>
                      <a:pt x="275" y="148"/>
                      <a:pt x="275" y="147"/>
                    </a:cubicBezTo>
                    <a:cubicBezTo>
                      <a:pt x="275" y="146"/>
                      <a:pt x="278" y="140"/>
                      <a:pt x="282" y="136"/>
                    </a:cubicBezTo>
                    <a:cubicBezTo>
                      <a:pt x="296" y="122"/>
                      <a:pt x="296" y="122"/>
                      <a:pt x="296" y="122"/>
                    </a:cubicBezTo>
                    <a:cubicBezTo>
                      <a:pt x="300" y="118"/>
                      <a:pt x="299" y="113"/>
                      <a:pt x="294" y="111"/>
                    </a:cubicBezTo>
                    <a:lnTo>
                      <a:pt x="275" y="105"/>
                    </a:lnTo>
                    <a:close/>
                    <a:moveTo>
                      <a:pt x="147" y="176"/>
                    </a:moveTo>
                    <a:cubicBezTo>
                      <a:pt x="133" y="174"/>
                      <a:pt x="123" y="161"/>
                      <a:pt x="126" y="147"/>
                    </a:cubicBezTo>
                    <a:cubicBezTo>
                      <a:pt x="128" y="132"/>
                      <a:pt x="141" y="123"/>
                      <a:pt x="156" y="125"/>
                    </a:cubicBezTo>
                    <a:cubicBezTo>
                      <a:pt x="170" y="127"/>
                      <a:pt x="179" y="141"/>
                      <a:pt x="177" y="155"/>
                    </a:cubicBezTo>
                    <a:cubicBezTo>
                      <a:pt x="175" y="169"/>
                      <a:pt x="161" y="179"/>
                      <a:pt x="147" y="176"/>
                    </a:cubicBezTo>
                    <a:close/>
                  </a:path>
                </a:pathLst>
              </a:custGeom>
              <a:solidFill>
                <a:srgbClr val="B4009E"/>
              </a:solidFill>
              <a:ln>
                <a:noFill/>
              </a:ln>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sp>
            <p:nvSpPr>
              <p:cNvPr id="16" name="Freeform 7"/>
              <p:cNvSpPr>
                <a:spLocks noEditPoints="1"/>
              </p:cNvSpPr>
              <p:nvPr userDrawn="1"/>
            </p:nvSpPr>
            <p:spPr bwMode="auto">
              <a:xfrm>
                <a:off x="11022013" y="8059738"/>
                <a:ext cx="1547812" cy="1550988"/>
              </a:xfrm>
              <a:custGeom>
                <a:avLst/>
                <a:gdLst>
                  <a:gd name="T0" fmla="*/ 434 w 441"/>
                  <a:gd name="T1" fmla="*/ 201 h 441"/>
                  <a:gd name="T2" fmla="*/ 425 w 441"/>
                  <a:gd name="T3" fmla="*/ 156 h 441"/>
                  <a:gd name="T4" fmla="*/ 410 w 441"/>
                  <a:gd name="T5" fmla="*/ 120 h 441"/>
                  <a:gd name="T6" fmla="*/ 385 w 441"/>
                  <a:gd name="T7" fmla="*/ 84 h 441"/>
                  <a:gd name="T8" fmla="*/ 357 w 441"/>
                  <a:gd name="T9" fmla="*/ 56 h 441"/>
                  <a:gd name="T10" fmla="*/ 320 w 441"/>
                  <a:gd name="T11" fmla="*/ 30 h 441"/>
                  <a:gd name="T12" fmla="*/ 283 w 441"/>
                  <a:gd name="T13" fmla="*/ 16 h 441"/>
                  <a:gd name="T14" fmla="*/ 240 w 441"/>
                  <a:gd name="T15" fmla="*/ 7 h 441"/>
                  <a:gd name="T16" fmla="*/ 201 w 441"/>
                  <a:gd name="T17" fmla="*/ 7 h 441"/>
                  <a:gd name="T18" fmla="*/ 156 w 441"/>
                  <a:gd name="T19" fmla="*/ 16 h 441"/>
                  <a:gd name="T20" fmla="*/ 120 w 441"/>
                  <a:gd name="T21" fmla="*/ 31 h 441"/>
                  <a:gd name="T22" fmla="*/ 84 w 441"/>
                  <a:gd name="T23" fmla="*/ 56 h 441"/>
                  <a:gd name="T24" fmla="*/ 56 w 441"/>
                  <a:gd name="T25" fmla="*/ 84 h 441"/>
                  <a:gd name="T26" fmla="*/ 31 w 441"/>
                  <a:gd name="T27" fmla="*/ 122 h 441"/>
                  <a:gd name="T28" fmla="*/ 16 w 441"/>
                  <a:gd name="T29" fmla="*/ 158 h 441"/>
                  <a:gd name="T30" fmla="*/ 7 w 441"/>
                  <a:gd name="T31" fmla="*/ 201 h 441"/>
                  <a:gd name="T32" fmla="*/ 7 w 441"/>
                  <a:gd name="T33" fmla="*/ 240 h 441"/>
                  <a:gd name="T34" fmla="*/ 16 w 441"/>
                  <a:gd name="T35" fmla="*/ 285 h 441"/>
                  <a:gd name="T36" fmla="*/ 32 w 441"/>
                  <a:gd name="T37" fmla="*/ 321 h 441"/>
                  <a:gd name="T38" fmla="*/ 56 w 441"/>
                  <a:gd name="T39" fmla="*/ 357 h 441"/>
                  <a:gd name="T40" fmla="*/ 84 w 441"/>
                  <a:gd name="T41" fmla="*/ 385 h 441"/>
                  <a:gd name="T42" fmla="*/ 122 w 441"/>
                  <a:gd name="T43" fmla="*/ 411 h 441"/>
                  <a:gd name="T44" fmla="*/ 158 w 441"/>
                  <a:gd name="T45" fmla="*/ 425 h 441"/>
                  <a:gd name="T46" fmla="*/ 201 w 441"/>
                  <a:gd name="T47" fmla="*/ 434 h 441"/>
                  <a:gd name="T48" fmla="*/ 240 w 441"/>
                  <a:gd name="T49" fmla="*/ 434 h 441"/>
                  <a:gd name="T50" fmla="*/ 285 w 441"/>
                  <a:gd name="T51" fmla="*/ 425 h 441"/>
                  <a:gd name="T52" fmla="*/ 321 w 441"/>
                  <a:gd name="T53" fmla="*/ 410 h 441"/>
                  <a:gd name="T54" fmla="*/ 357 w 441"/>
                  <a:gd name="T55" fmla="*/ 385 h 441"/>
                  <a:gd name="T56" fmla="*/ 385 w 441"/>
                  <a:gd name="T57" fmla="*/ 357 h 441"/>
                  <a:gd name="T58" fmla="*/ 411 w 441"/>
                  <a:gd name="T59" fmla="*/ 319 h 441"/>
                  <a:gd name="T60" fmla="*/ 426 w 441"/>
                  <a:gd name="T61" fmla="*/ 283 h 441"/>
                  <a:gd name="T62" fmla="*/ 434 w 441"/>
                  <a:gd name="T63" fmla="*/ 240 h 441"/>
                  <a:gd name="T64" fmla="*/ 356 w 441"/>
                  <a:gd name="T65" fmla="*/ 256 h 441"/>
                  <a:gd name="T66" fmla="*/ 284 w 441"/>
                  <a:gd name="T67" fmla="*/ 213 h 441"/>
                  <a:gd name="T68" fmla="*/ 361 w 441"/>
                  <a:gd name="T69" fmla="*/ 220 h 441"/>
                  <a:gd name="T70" fmla="*/ 275 w 441"/>
                  <a:gd name="T71" fmla="*/ 335 h 441"/>
                  <a:gd name="T72" fmla="*/ 335 w 441"/>
                  <a:gd name="T73" fmla="*/ 276 h 441"/>
                  <a:gd name="T74" fmla="*/ 178 w 441"/>
                  <a:gd name="T75" fmla="*/ 341 h 441"/>
                  <a:gd name="T76" fmla="*/ 263 w 441"/>
                  <a:gd name="T77" fmla="*/ 341 h 441"/>
                  <a:gd name="T78" fmla="*/ 185 w 441"/>
                  <a:gd name="T79" fmla="*/ 358 h 441"/>
                  <a:gd name="T80" fmla="*/ 186 w 441"/>
                  <a:gd name="T81" fmla="*/ 220 h 441"/>
                  <a:gd name="T82" fmla="*/ 221 w 441"/>
                  <a:gd name="T83" fmla="*/ 255 h 441"/>
                  <a:gd name="T84" fmla="*/ 106 w 441"/>
                  <a:gd name="T85" fmla="*/ 277 h 441"/>
                  <a:gd name="T86" fmla="*/ 165 w 441"/>
                  <a:gd name="T87" fmla="*/ 337 h 441"/>
                  <a:gd name="T88" fmla="*/ 100 w 441"/>
                  <a:gd name="T89" fmla="*/ 180 h 441"/>
                  <a:gd name="T90" fmla="*/ 100 w 441"/>
                  <a:gd name="T91" fmla="*/ 264 h 441"/>
                  <a:gd name="T92" fmla="*/ 83 w 441"/>
                  <a:gd name="T93" fmla="*/ 187 h 441"/>
                  <a:gd name="T94" fmla="*/ 148 w 441"/>
                  <a:gd name="T95" fmla="*/ 100 h 441"/>
                  <a:gd name="T96" fmla="*/ 168 w 441"/>
                  <a:gd name="T97" fmla="*/ 182 h 441"/>
                  <a:gd name="T98" fmla="*/ 119 w 441"/>
                  <a:gd name="T99" fmla="*/ 122 h 441"/>
                  <a:gd name="T100" fmla="*/ 211 w 441"/>
                  <a:gd name="T101" fmla="*/ 157 h 441"/>
                  <a:gd name="T102" fmla="*/ 219 w 441"/>
                  <a:gd name="T103" fmla="*/ 80 h 441"/>
                  <a:gd name="T104" fmla="*/ 319 w 441"/>
                  <a:gd name="T105" fmla="*/ 121 h 441"/>
                  <a:gd name="T106" fmla="*/ 270 w 441"/>
                  <a:gd name="T107" fmla="*/ 181 h 441"/>
                  <a:gd name="T108" fmla="*/ 290 w 441"/>
                  <a:gd name="T109" fmla="*/ 99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41" h="441">
                    <a:moveTo>
                      <a:pt x="441" y="232"/>
                    </a:moveTo>
                    <a:cubicBezTo>
                      <a:pt x="441" y="209"/>
                      <a:pt x="441" y="209"/>
                      <a:pt x="441" y="209"/>
                    </a:cubicBezTo>
                    <a:cubicBezTo>
                      <a:pt x="441" y="205"/>
                      <a:pt x="438" y="201"/>
                      <a:pt x="434" y="201"/>
                    </a:cubicBezTo>
                    <a:cubicBezTo>
                      <a:pt x="401" y="196"/>
                      <a:pt x="401" y="196"/>
                      <a:pt x="401" y="196"/>
                    </a:cubicBezTo>
                    <a:cubicBezTo>
                      <a:pt x="400" y="188"/>
                      <a:pt x="398" y="181"/>
                      <a:pt x="396" y="173"/>
                    </a:cubicBezTo>
                    <a:cubicBezTo>
                      <a:pt x="425" y="156"/>
                      <a:pt x="425" y="156"/>
                      <a:pt x="425" y="156"/>
                    </a:cubicBezTo>
                    <a:cubicBezTo>
                      <a:pt x="428" y="154"/>
                      <a:pt x="430" y="149"/>
                      <a:pt x="428" y="145"/>
                    </a:cubicBezTo>
                    <a:cubicBezTo>
                      <a:pt x="420" y="125"/>
                      <a:pt x="420" y="125"/>
                      <a:pt x="420" y="125"/>
                    </a:cubicBezTo>
                    <a:cubicBezTo>
                      <a:pt x="418" y="121"/>
                      <a:pt x="414" y="119"/>
                      <a:pt x="410" y="120"/>
                    </a:cubicBezTo>
                    <a:cubicBezTo>
                      <a:pt x="377" y="128"/>
                      <a:pt x="377" y="128"/>
                      <a:pt x="377" y="128"/>
                    </a:cubicBezTo>
                    <a:cubicBezTo>
                      <a:pt x="374" y="122"/>
                      <a:pt x="370" y="116"/>
                      <a:pt x="365" y="110"/>
                    </a:cubicBezTo>
                    <a:cubicBezTo>
                      <a:pt x="385" y="84"/>
                      <a:pt x="385" y="84"/>
                      <a:pt x="385" y="84"/>
                    </a:cubicBezTo>
                    <a:cubicBezTo>
                      <a:pt x="388" y="80"/>
                      <a:pt x="387" y="75"/>
                      <a:pt x="385" y="72"/>
                    </a:cubicBezTo>
                    <a:cubicBezTo>
                      <a:pt x="369" y="56"/>
                      <a:pt x="369" y="56"/>
                      <a:pt x="369" y="56"/>
                    </a:cubicBezTo>
                    <a:cubicBezTo>
                      <a:pt x="366" y="54"/>
                      <a:pt x="361" y="53"/>
                      <a:pt x="357" y="56"/>
                    </a:cubicBezTo>
                    <a:cubicBezTo>
                      <a:pt x="331" y="76"/>
                      <a:pt x="331" y="76"/>
                      <a:pt x="331" y="76"/>
                    </a:cubicBezTo>
                    <a:cubicBezTo>
                      <a:pt x="325" y="71"/>
                      <a:pt x="318" y="67"/>
                      <a:pt x="311" y="63"/>
                    </a:cubicBezTo>
                    <a:cubicBezTo>
                      <a:pt x="320" y="30"/>
                      <a:pt x="320" y="30"/>
                      <a:pt x="320" y="30"/>
                    </a:cubicBezTo>
                    <a:cubicBezTo>
                      <a:pt x="321" y="26"/>
                      <a:pt x="318" y="22"/>
                      <a:pt x="314" y="20"/>
                    </a:cubicBezTo>
                    <a:cubicBezTo>
                      <a:pt x="294" y="12"/>
                      <a:pt x="294" y="12"/>
                      <a:pt x="294" y="12"/>
                    </a:cubicBezTo>
                    <a:cubicBezTo>
                      <a:pt x="290" y="10"/>
                      <a:pt x="285" y="12"/>
                      <a:pt x="283" y="16"/>
                    </a:cubicBezTo>
                    <a:cubicBezTo>
                      <a:pt x="266" y="44"/>
                      <a:pt x="266" y="44"/>
                      <a:pt x="266" y="44"/>
                    </a:cubicBezTo>
                    <a:cubicBezTo>
                      <a:pt x="259" y="43"/>
                      <a:pt x="252" y="41"/>
                      <a:pt x="245" y="40"/>
                    </a:cubicBezTo>
                    <a:cubicBezTo>
                      <a:pt x="240" y="7"/>
                      <a:pt x="240" y="7"/>
                      <a:pt x="240" y="7"/>
                    </a:cubicBezTo>
                    <a:cubicBezTo>
                      <a:pt x="240" y="3"/>
                      <a:pt x="236" y="0"/>
                      <a:pt x="232" y="0"/>
                    </a:cubicBezTo>
                    <a:cubicBezTo>
                      <a:pt x="209" y="0"/>
                      <a:pt x="209" y="0"/>
                      <a:pt x="209" y="0"/>
                    </a:cubicBezTo>
                    <a:cubicBezTo>
                      <a:pt x="205" y="0"/>
                      <a:pt x="201" y="3"/>
                      <a:pt x="201" y="7"/>
                    </a:cubicBezTo>
                    <a:cubicBezTo>
                      <a:pt x="196" y="40"/>
                      <a:pt x="196" y="40"/>
                      <a:pt x="196" y="40"/>
                    </a:cubicBezTo>
                    <a:cubicBezTo>
                      <a:pt x="188" y="41"/>
                      <a:pt x="181" y="43"/>
                      <a:pt x="173" y="45"/>
                    </a:cubicBezTo>
                    <a:cubicBezTo>
                      <a:pt x="156" y="16"/>
                      <a:pt x="156" y="16"/>
                      <a:pt x="156" y="16"/>
                    </a:cubicBezTo>
                    <a:cubicBezTo>
                      <a:pt x="154" y="13"/>
                      <a:pt x="149" y="11"/>
                      <a:pt x="145" y="13"/>
                    </a:cubicBezTo>
                    <a:cubicBezTo>
                      <a:pt x="125" y="21"/>
                      <a:pt x="125" y="21"/>
                      <a:pt x="125" y="21"/>
                    </a:cubicBezTo>
                    <a:cubicBezTo>
                      <a:pt x="121" y="23"/>
                      <a:pt x="119" y="27"/>
                      <a:pt x="120" y="31"/>
                    </a:cubicBezTo>
                    <a:cubicBezTo>
                      <a:pt x="128" y="64"/>
                      <a:pt x="128" y="64"/>
                      <a:pt x="128" y="64"/>
                    </a:cubicBezTo>
                    <a:cubicBezTo>
                      <a:pt x="122" y="67"/>
                      <a:pt x="116" y="71"/>
                      <a:pt x="111" y="76"/>
                    </a:cubicBezTo>
                    <a:cubicBezTo>
                      <a:pt x="84" y="56"/>
                      <a:pt x="84" y="56"/>
                      <a:pt x="84" y="56"/>
                    </a:cubicBezTo>
                    <a:cubicBezTo>
                      <a:pt x="80" y="53"/>
                      <a:pt x="75" y="54"/>
                      <a:pt x="72" y="56"/>
                    </a:cubicBezTo>
                    <a:cubicBezTo>
                      <a:pt x="57" y="72"/>
                      <a:pt x="57" y="72"/>
                      <a:pt x="57" y="72"/>
                    </a:cubicBezTo>
                    <a:cubicBezTo>
                      <a:pt x="54" y="75"/>
                      <a:pt x="53" y="80"/>
                      <a:pt x="56" y="84"/>
                    </a:cubicBezTo>
                    <a:cubicBezTo>
                      <a:pt x="76" y="110"/>
                      <a:pt x="76" y="110"/>
                      <a:pt x="76" y="110"/>
                    </a:cubicBezTo>
                    <a:cubicBezTo>
                      <a:pt x="71" y="117"/>
                      <a:pt x="67" y="123"/>
                      <a:pt x="63" y="130"/>
                    </a:cubicBezTo>
                    <a:cubicBezTo>
                      <a:pt x="31" y="122"/>
                      <a:pt x="31" y="122"/>
                      <a:pt x="31" y="122"/>
                    </a:cubicBezTo>
                    <a:cubicBezTo>
                      <a:pt x="27" y="121"/>
                      <a:pt x="22" y="123"/>
                      <a:pt x="20" y="127"/>
                    </a:cubicBezTo>
                    <a:cubicBezTo>
                      <a:pt x="12" y="147"/>
                      <a:pt x="12" y="147"/>
                      <a:pt x="12" y="147"/>
                    </a:cubicBezTo>
                    <a:cubicBezTo>
                      <a:pt x="10" y="151"/>
                      <a:pt x="12" y="156"/>
                      <a:pt x="16" y="158"/>
                    </a:cubicBezTo>
                    <a:cubicBezTo>
                      <a:pt x="45" y="175"/>
                      <a:pt x="45" y="175"/>
                      <a:pt x="45" y="175"/>
                    </a:cubicBezTo>
                    <a:cubicBezTo>
                      <a:pt x="43" y="182"/>
                      <a:pt x="41" y="189"/>
                      <a:pt x="40" y="196"/>
                    </a:cubicBezTo>
                    <a:cubicBezTo>
                      <a:pt x="7" y="201"/>
                      <a:pt x="7" y="201"/>
                      <a:pt x="7" y="201"/>
                    </a:cubicBezTo>
                    <a:cubicBezTo>
                      <a:pt x="3" y="201"/>
                      <a:pt x="0" y="205"/>
                      <a:pt x="0" y="209"/>
                    </a:cubicBezTo>
                    <a:cubicBezTo>
                      <a:pt x="0" y="232"/>
                      <a:pt x="0" y="232"/>
                      <a:pt x="0" y="232"/>
                    </a:cubicBezTo>
                    <a:cubicBezTo>
                      <a:pt x="0" y="236"/>
                      <a:pt x="3" y="240"/>
                      <a:pt x="7" y="240"/>
                    </a:cubicBezTo>
                    <a:cubicBezTo>
                      <a:pt x="40" y="245"/>
                      <a:pt x="40" y="245"/>
                      <a:pt x="40" y="245"/>
                    </a:cubicBezTo>
                    <a:cubicBezTo>
                      <a:pt x="42" y="253"/>
                      <a:pt x="43" y="260"/>
                      <a:pt x="45" y="268"/>
                    </a:cubicBezTo>
                    <a:cubicBezTo>
                      <a:pt x="16" y="285"/>
                      <a:pt x="16" y="285"/>
                      <a:pt x="16" y="285"/>
                    </a:cubicBezTo>
                    <a:cubicBezTo>
                      <a:pt x="13" y="287"/>
                      <a:pt x="11" y="292"/>
                      <a:pt x="13" y="296"/>
                    </a:cubicBezTo>
                    <a:cubicBezTo>
                      <a:pt x="21" y="316"/>
                      <a:pt x="21" y="316"/>
                      <a:pt x="21" y="316"/>
                    </a:cubicBezTo>
                    <a:cubicBezTo>
                      <a:pt x="23" y="320"/>
                      <a:pt x="28" y="322"/>
                      <a:pt x="32" y="321"/>
                    </a:cubicBezTo>
                    <a:cubicBezTo>
                      <a:pt x="64" y="313"/>
                      <a:pt x="64" y="313"/>
                      <a:pt x="64" y="313"/>
                    </a:cubicBezTo>
                    <a:cubicBezTo>
                      <a:pt x="68" y="319"/>
                      <a:pt x="72" y="325"/>
                      <a:pt x="76" y="331"/>
                    </a:cubicBezTo>
                    <a:cubicBezTo>
                      <a:pt x="56" y="357"/>
                      <a:pt x="56" y="357"/>
                      <a:pt x="56" y="357"/>
                    </a:cubicBezTo>
                    <a:cubicBezTo>
                      <a:pt x="53" y="361"/>
                      <a:pt x="54" y="366"/>
                      <a:pt x="57" y="369"/>
                    </a:cubicBezTo>
                    <a:cubicBezTo>
                      <a:pt x="72" y="384"/>
                      <a:pt x="72" y="384"/>
                      <a:pt x="72" y="384"/>
                    </a:cubicBezTo>
                    <a:cubicBezTo>
                      <a:pt x="75" y="387"/>
                      <a:pt x="80" y="388"/>
                      <a:pt x="84" y="385"/>
                    </a:cubicBezTo>
                    <a:cubicBezTo>
                      <a:pt x="111" y="365"/>
                      <a:pt x="111" y="365"/>
                      <a:pt x="111" y="365"/>
                    </a:cubicBezTo>
                    <a:cubicBezTo>
                      <a:pt x="117" y="370"/>
                      <a:pt x="123" y="374"/>
                      <a:pt x="130" y="378"/>
                    </a:cubicBezTo>
                    <a:cubicBezTo>
                      <a:pt x="122" y="411"/>
                      <a:pt x="122" y="411"/>
                      <a:pt x="122" y="411"/>
                    </a:cubicBezTo>
                    <a:cubicBezTo>
                      <a:pt x="121" y="415"/>
                      <a:pt x="123" y="419"/>
                      <a:pt x="127" y="421"/>
                    </a:cubicBezTo>
                    <a:cubicBezTo>
                      <a:pt x="147" y="429"/>
                      <a:pt x="147" y="429"/>
                      <a:pt x="147" y="429"/>
                    </a:cubicBezTo>
                    <a:cubicBezTo>
                      <a:pt x="151" y="431"/>
                      <a:pt x="156" y="429"/>
                      <a:pt x="158" y="425"/>
                    </a:cubicBezTo>
                    <a:cubicBezTo>
                      <a:pt x="175" y="397"/>
                      <a:pt x="175" y="397"/>
                      <a:pt x="175" y="397"/>
                    </a:cubicBezTo>
                    <a:cubicBezTo>
                      <a:pt x="182" y="398"/>
                      <a:pt x="189" y="400"/>
                      <a:pt x="196" y="401"/>
                    </a:cubicBezTo>
                    <a:cubicBezTo>
                      <a:pt x="201" y="434"/>
                      <a:pt x="201" y="434"/>
                      <a:pt x="201" y="434"/>
                    </a:cubicBezTo>
                    <a:cubicBezTo>
                      <a:pt x="201" y="438"/>
                      <a:pt x="205" y="441"/>
                      <a:pt x="209" y="441"/>
                    </a:cubicBezTo>
                    <a:cubicBezTo>
                      <a:pt x="232" y="441"/>
                      <a:pt x="232" y="441"/>
                      <a:pt x="232" y="441"/>
                    </a:cubicBezTo>
                    <a:cubicBezTo>
                      <a:pt x="236" y="441"/>
                      <a:pt x="240" y="438"/>
                      <a:pt x="240" y="434"/>
                    </a:cubicBezTo>
                    <a:cubicBezTo>
                      <a:pt x="245" y="401"/>
                      <a:pt x="245" y="401"/>
                      <a:pt x="245" y="401"/>
                    </a:cubicBezTo>
                    <a:cubicBezTo>
                      <a:pt x="253" y="400"/>
                      <a:pt x="260" y="398"/>
                      <a:pt x="268" y="396"/>
                    </a:cubicBezTo>
                    <a:cubicBezTo>
                      <a:pt x="285" y="425"/>
                      <a:pt x="285" y="425"/>
                      <a:pt x="285" y="425"/>
                    </a:cubicBezTo>
                    <a:cubicBezTo>
                      <a:pt x="287" y="428"/>
                      <a:pt x="292" y="430"/>
                      <a:pt x="296" y="428"/>
                    </a:cubicBezTo>
                    <a:cubicBezTo>
                      <a:pt x="316" y="420"/>
                      <a:pt x="316" y="420"/>
                      <a:pt x="316" y="420"/>
                    </a:cubicBezTo>
                    <a:cubicBezTo>
                      <a:pt x="320" y="418"/>
                      <a:pt x="322" y="414"/>
                      <a:pt x="321" y="410"/>
                    </a:cubicBezTo>
                    <a:cubicBezTo>
                      <a:pt x="313" y="377"/>
                      <a:pt x="313" y="377"/>
                      <a:pt x="313" y="377"/>
                    </a:cubicBezTo>
                    <a:cubicBezTo>
                      <a:pt x="319" y="373"/>
                      <a:pt x="325" y="369"/>
                      <a:pt x="331" y="365"/>
                    </a:cubicBezTo>
                    <a:cubicBezTo>
                      <a:pt x="357" y="385"/>
                      <a:pt x="357" y="385"/>
                      <a:pt x="357" y="385"/>
                    </a:cubicBezTo>
                    <a:cubicBezTo>
                      <a:pt x="361" y="388"/>
                      <a:pt x="366" y="387"/>
                      <a:pt x="369" y="384"/>
                    </a:cubicBezTo>
                    <a:cubicBezTo>
                      <a:pt x="385" y="369"/>
                      <a:pt x="385" y="369"/>
                      <a:pt x="385" y="369"/>
                    </a:cubicBezTo>
                    <a:cubicBezTo>
                      <a:pt x="387" y="366"/>
                      <a:pt x="388" y="361"/>
                      <a:pt x="385" y="357"/>
                    </a:cubicBezTo>
                    <a:cubicBezTo>
                      <a:pt x="365" y="331"/>
                      <a:pt x="365" y="331"/>
                      <a:pt x="365" y="331"/>
                    </a:cubicBezTo>
                    <a:cubicBezTo>
                      <a:pt x="370" y="324"/>
                      <a:pt x="374" y="318"/>
                      <a:pt x="378" y="311"/>
                    </a:cubicBezTo>
                    <a:cubicBezTo>
                      <a:pt x="411" y="319"/>
                      <a:pt x="411" y="319"/>
                      <a:pt x="411" y="319"/>
                    </a:cubicBezTo>
                    <a:cubicBezTo>
                      <a:pt x="415" y="320"/>
                      <a:pt x="419" y="318"/>
                      <a:pt x="421" y="314"/>
                    </a:cubicBezTo>
                    <a:cubicBezTo>
                      <a:pt x="429" y="294"/>
                      <a:pt x="429" y="294"/>
                      <a:pt x="429" y="294"/>
                    </a:cubicBezTo>
                    <a:cubicBezTo>
                      <a:pt x="431" y="290"/>
                      <a:pt x="429" y="285"/>
                      <a:pt x="426" y="283"/>
                    </a:cubicBezTo>
                    <a:cubicBezTo>
                      <a:pt x="397" y="266"/>
                      <a:pt x="397" y="266"/>
                      <a:pt x="397" y="266"/>
                    </a:cubicBezTo>
                    <a:cubicBezTo>
                      <a:pt x="398" y="259"/>
                      <a:pt x="400" y="252"/>
                      <a:pt x="401" y="245"/>
                    </a:cubicBezTo>
                    <a:cubicBezTo>
                      <a:pt x="434" y="240"/>
                      <a:pt x="434" y="240"/>
                      <a:pt x="434" y="240"/>
                    </a:cubicBezTo>
                    <a:cubicBezTo>
                      <a:pt x="438" y="240"/>
                      <a:pt x="441" y="236"/>
                      <a:pt x="441" y="232"/>
                    </a:cubicBezTo>
                    <a:close/>
                    <a:moveTo>
                      <a:pt x="361" y="220"/>
                    </a:moveTo>
                    <a:cubicBezTo>
                      <a:pt x="361" y="238"/>
                      <a:pt x="356" y="256"/>
                      <a:pt x="356" y="256"/>
                    </a:cubicBezTo>
                    <a:cubicBezTo>
                      <a:pt x="354" y="264"/>
                      <a:pt x="346" y="267"/>
                      <a:pt x="339" y="263"/>
                    </a:cubicBezTo>
                    <a:cubicBezTo>
                      <a:pt x="284" y="228"/>
                      <a:pt x="284" y="228"/>
                      <a:pt x="284" y="228"/>
                    </a:cubicBezTo>
                    <a:cubicBezTo>
                      <a:pt x="277" y="224"/>
                      <a:pt x="277" y="217"/>
                      <a:pt x="284" y="213"/>
                    </a:cubicBezTo>
                    <a:cubicBezTo>
                      <a:pt x="339" y="178"/>
                      <a:pt x="339" y="178"/>
                      <a:pt x="339" y="178"/>
                    </a:cubicBezTo>
                    <a:cubicBezTo>
                      <a:pt x="346" y="174"/>
                      <a:pt x="354" y="177"/>
                      <a:pt x="356" y="185"/>
                    </a:cubicBezTo>
                    <a:cubicBezTo>
                      <a:pt x="356" y="185"/>
                      <a:pt x="361" y="203"/>
                      <a:pt x="361" y="220"/>
                    </a:cubicBezTo>
                    <a:close/>
                    <a:moveTo>
                      <a:pt x="321" y="321"/>
                    </a:moveTo>
                    <a:cubicBezTo>
                      <a:pt x="308" y="333"/>
                      <a:pt x="292" y="343"/>
                      <a:pt x="292" y="343"/>
                    </a:cubicBezTo>
                    <a:cubicBezTo>
                      <a:pt x="285" y="347"/>
                      <a:pt x="277" y="343"/>
                      <a:pt x="275" y="335"/>
                    </a:cubicBezTo>
                    <a:cubicBezTo>
                      <a:pt x="260" y="272"/>
                      <a:pt x="260" y="272"/>
                      <a:pt x="260" y="272"/>
                    </a:cubicBezTo>
                    <a:cubicBezTo>
                      <a:pt x="258" y="264"/>
                      <a:pt x="263" y="259"/>
                      <a:pt x="271" y="260"/>
                    </a:cubicBezTo>
                    <a:cubicBezTo>
                      <a:pt x="335" y="276"/>
                      <a:pt x="335" y="276"/>
                      <a:pt x="335" y="276"/>
                    </a:cubicBezTo>
                    <a:cubicBezTo>
                      <a:pt x="343" y="278"/>
                      <a:pt x="346" y="285"/>
                      <a:pt x="342" y="292"/>
                    </a:cubicBezTo>
                    <a:cubicBezTo>
                      <a:pt x="342" y="292"/>
                      <a:pt x="333" y="309"/>
                      <a:pt x="321" y="321"/>
                    </a:cubicBezTo>
                    <a:close/>
                    <a:moveTo>
                      <a:pt x="178" y="341"/>
                    </a:moveTo>
                    <a:cubicBezTo>
                      <a:pt x="213" y="285"/>
                      <a:pt x="213" y="285"/>
                      <a:pt x="213" y="285"/>
                    </a:cubicBezTo>
                    <a:cubicBezTo>
                      <a:pt x="217" y="278"/>
                      <a:pt x="224" y="278"/>
                      <a:pt x="228" y="285"/>
                    </a:cubicBezTo>
                    <a:cubicBezTo>
                      <a:pt x="263" y="341"/>
                      <a:pt x="263" y="341"/>
                      <a:pt x="263" y="341"/>
                    </a:cubicBezTo>
                    <a:cubicBezTo>
                      <a:pt x="267" y="348"/>
                      <a:pt x="264" y="356"/>
                      <a:pt x="256" y="358"/>
                    </a:cubicBezTo>
                    <a:cubicBezTo>
                      <a:pt x="256" y="358"/>
                      <a:pt x="238" y="363"/>
                      <a:pt x="221" y="363"/>
                    </a:cubicBezTo>
                    <a:cubicBezTo>
                      <a:pt x="203" y="363"/>
                      <a:pt x="185" y="358"/>
                      <a:pt x="185" y="358"/>
                    </a:cubicBezTo>
                    <a:cubicBezTo>
                      <a:pt x="177" y="356"/>
                      <a:pt x="174" y="348"/>
                      <a:pt x="178" y="341"/>
                    </a:cubicBezTo>
                    <a:close/>
                    <a:moveTo>
                      <a:pt x="221" y="255"/>
                    </a:moveTo>
                    <a:cubicBezTo>
                      <a:pt x="202" y="255"/>
                      <a:pt x="186" y="240"/>
                      <a:pt x="186" y="220"/>
                    </a:cubicBezTo>
                    <a:cubicBezTo>
                      <a:pt x="186" y="201"/>
                      <a:pt x="202" y="186"/>
                      <a:pt x="221" y="186"/>
                    </a:cubicBezTo>
                    <a:cubicBezTo>
                      <a:pt x="240" y="186"/>
                      <a:pt x="255" y="201"/>
                      <a:pt x="255" y="220"/>
                    </a:cubicBezTo>
                    <a:cubicBezTo>
                      <a:pt x="255" y="240"/>
                      <a:pt x="240" y="255"/>
                      <a:pt x="221" y="255"/>
                    </a:cubicBezTo>
                    <a:close/>
                    <a:moveTo>
                      <a:pt x="120" y="322"/>
                    </a:moveTo>
                    <a:cubicBezTo>
                      <a:pt x="108" y="310"/>
                      <a:pt x="99" y="294"/>
                      <a:pt x="99" y="294"/>
                    </a:cubicBezTo>
                    <a:cubicBezTo>
                      <a:pt x="95" y="286"/>
                      <a:pt x="98" y="279"/>
                      <a:pt x="106" y="277"/>
                    </a:cubicBezTo>
                    <a:cubicBezTo>
                      <a:pt x="170" y="262"/>
                      <a:pt x="170" y="262"/>
                      <a:pt x="170" y="262"/>
                    </a:cubicBezTo>
                    <a:cubicBezTo>
                      <a:pt x="178" y="260"/>
                      <a:pt x="182" y="265"/>
                      <a:pt x="181" y="273"/>
                    </a:cubicBezTo>
                    <a:cubicBezTo>
                      <a:pt x="165" y="337"/>
                      <a:pt x="165" y="337"/>
                      <a:pt x="165" y="337"/>
                    </a:cubicBezTo>
                    <a:cubicBezTo>
                      <a:pt x="163" y="345"/>
                      <a:pt x="156" y="348"/>
                      <a:pt x="149" y="344"/>
                    </a:cubicBezTo>
                    <a:cubicBezTo>
                      <a:pt x="149" y="344"/>
                      <a:pt x="133" y="335"/>
                      <a:pt x="120" y="322"/>
                    </a:cubicBezTo>
                    <a:close/>
                    <a:moveTo>
                      <a:pt x="100" y="180"/>
                    </a:moveTo>
                    <a:cubicBezTo>
                      <a:pt x="156" y="215"/>
                      <a:pt x="156" y="215"/>
                      <a:pt x="156" y="215"/>
                    </a:cubicBezTo>
                    <a:cubicBezTo>
                      <a:pt x="163" y="219"/>
                      <a:pt x="163" y="226"/>
                      <a:pt x="156" y="230"/>
                    </a:cubicBezTo>
                    <a:cubicBezTo>
                      <a:pt x="100" y="264"/>
                      <a:pt x="100" y="264"/>
                      <a:pt x="100" y="264"/>
                    </a:cubicBezTo>
                    <a:cubicBezTo>
                      <a:pt x="93" y="269"/>
                      <a:pt x="85" y="266"/>
                      <a:pt x="83" y="258"/>
                    </a:cubicBezTo>
                    <a:cubicBezTo>
                      <a:pt x="83" y="258"/>
                      <a:pt x="78" y="240"/>
                      <a:pt x="78" y="222"/>
                    </a:cubicBezTo>
                    <a:cubicBezTo>
                      <a:pt x="78" y="205"/>
                      <a:pt x="83" y="187"/>
                      <a:pt x="83" y="187"/>
                    </a:cubicBezTo>
                    <a:cubicBezTo>
                      <a:pt x="85" y="179"/>
                      <a:pt x="93" y="176"/>
                      <a:pt x="100" y="180"/>
                    </a:cubicBezTo>
                    <a:close/>
                    <a:moveTo>
                      <a:pt x="119" y="122"/>
                    </a:moveTo>
                    <a:cubicBezTo>
                      <a:pt x="131" y="109"/>
                      <a:pt x="148" y="100"/>
                      <a:pt x="148" y="100"/>
                    </a:cubicBezTo>
                    <a:cubicBezTo>
                      <a:pt x="155" y="96"/>
                      <a:pt x="162" y="100"/>
                      <a:pt x="164" y="108"/>
                    </a:cubicBezTo>
                    <a:cubicBezTo>
                      <a:pt x="179" y="171"/>
                      <a:pt x="179" y="171"/>
                      <a:pt x="179" y="171"/>
                    </a:cubicBezTo>
                    <a:cubicBezTo>
                      <a:pt x="181" y="179"/>
                      <a:pt x="176" y="184"/>
                      <a:pt x="168" y="182"/>
                    </a:cubicBezTo>
                    <a:cubicBezTo>
                      <a:pt x="104" y="167"/>
                      <a:pt x="104" y="167"/>
                      <a:pt x="104" y="167"/>
                    </a:cubicBezTo>
                    <a:cubicBezTo>
                      <a:pt x="96" y="165"/>
                      <a:pt x="93" y="158"/>
                      <a:pt x="97" y="151"/>
                    </a:cubicBezTo>
                    <a:cubicBezTo>
                      <a:pt x="97" y="151"/>
                      <a:pt x="106" y="134"/>
                      <a:pt x="119" y="122"/>
                    </a:cubicBezTo>
                    <a:close/>
                    <a:moveTo>
                      <a:pt x="261" y="102"/>
                    </a:moveTo>
                    <a:cubicBezTo>
                      <a:pt x="227" y="157"/>
                      <a:pt x="227" y="157"/>
                      <a:pt x="227" y="157"/>
                    </a:cubicBezTo>
                    <a:cubicBezTo>
                      <a:pt x="222" y="164"/>
                      <a:pt x="215" y="164"/>
                      <a:pt x="211" y="157"/>
                    </a:cubicBezTo>
                    <a:cubicBezTo>
                      <a:pt x="177" y="102"/>
                      <a:pt x="177" y="102"/>
                      <a:pt x="177" y="102"/>
                    </a:cubicBezTo>
                    <a:cubicBezTo>
                      <a:pt x="172" y="95"/>
                      <a:pt x="175" y="87"/>
                      <a:pt x="183" y="85"/>
                    </a:cubicBezTo>
                    <a:cubicBezTo>
                      <a:pt x="183" y="85"/>
                      <a:pt x="201" y="80"/>
                      <a:pt x="219" y="80"/>
                    </a:cubicBezTo>
                    <a:cubicBezTo>
                      <a:pt x="236" y="80"/>
                      <a:pt x="254" y="85"/>
                      <a:pt x="254" y="85"/>
                    </a:cubicBezTo>
                    <a:cubicBezTo>
                      <a:pt x="262" y="87"/>
                      <a:pt x="265" y="95"/>
                      <a:pt x="261" y="102"/>
                    </a:cubicBezTo>
                    <a:close/>
                    <a:moveTo>
                      <a:pt x="319" y="121"/>
                    </a:moveTo>
                    <a:cubicBezTo>
                      <a:pt x="332" y="133"/>
                      <a:pt x="341" y="149"/>
                      <a:pt x="341" y="149"/>
                    </a:cubicBezTo>
                    <a:cubicBezTo>
                      <a:pt x="345" y="156"/>
                      <a:pt x="342" y="164"/>
                      <a:pt x="334" y="166"/>
                    </a:cubicBezTo>
                    <a:cubicBezTo>
                      <a:pt x="270" y="181"/>
                      <a:pt x="270" y="181"/>
                      <a:pt x="270" y="181"/>
                    </a:cubicBezTo>
                    <a:cubicBezTo>
                      <a:pt x="262" y="183"/>
                      <a:pt x="257" y="178"/>
                      <a:pt x="259" y="170"/>
                    </a:cubicBezTo>
                    <a:cubicBezTo>
                      <a:pt x="274" y="106"/>
                      <a:pt x="274" y="106"/>
                      <a:pt x="274" y="106"/>
                    </a:cubicBezTo>
                    <a:cubicBezTo>
                      <a:pt x="276" y="98"/>
                      <a:pt x="283" y="95"/>
                      <a:pt x="290" y="99"/>
                    </a:cubicBezTo>
                    <a:cubicBezTo>
                      <a:pt x="290" y="99"/>
                      <a:pt x="307" y="108"/>
                      <a:pt x="319" y="121"/>
                    </a:cubicBezTo>
                    <a:close/>
                  </a:path>
                </a:pathLst>
              </a:custGeom>
              <a:solidFill>
                <a:srgbClr val="FFB900"/>
              </a:solidFill>
              <a:ln>
                <a:noFill/>
              </a:ln>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sp>
            <p:nvSpPr>
              <p:cNvPr id="17" name="Freeform 8"/>
              <p:cNvSpPr>
                <a:spLocks/>
              </p:cNvSpPr>
              <p:nvPr userDrawn="1"/>
            </p:nvSpPr>
            <p:spPr bwMode="auto">
              <a:xfrm>
                <a:off x="8040688" y="7580313"/>
                <a:ext cx="2109787" cy="2235200"/>
              </a:xfrm>
              <a:custGeom>
                <a:avLst/>
                <a:gdLst>
                  <a:gd name="T0" fmla="*/ 516 w 601"/>
                  <a:gd name="T1" fmla="*/ 0 h 635"/>
                  <a:gd name="T2" fmla="*/ 296 w 601"/>
                  <a:gd name="T3" fmla="*/ 208 h 635"/>
                  <a:gd name="T4" fmla="*/ 220 w 601"/>
                  <a:gd name="T5" fmla="*/ 195 h 635"/>
                  <a:gd name="T6" fmla="*/ 0 w 601"/>
                  <a:gd name="T7" fmla="*/ 415 h 635"/>
                  <a:gd name="T8" fmla="*/ 220 w 601"/>
                  <a:gd name="T9" fmla="*/ 635 h 635"/>
                  <a:gd name="T10" fmla="*/ 601 w 601"/>
                  <a:gd name="T11" fmla="*/ 635 h 635"/>
                  <a:gd name="T12" fmla="*/ 601 w 601"/>
                  <a:gd name="T13" fmla="*/ 17 h 635"/>
                  <a:gd name="T14" fmla="*/ 516 w 601"/>
                  <a:gd name="T15" fmla="*/ 0 h 63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01" h="635">
                    <a:moveTo>
                      <a:pt x="516" y="0"/>
                    </a:moveTo>
                    <a:cubicBezTo>
                      <a:pt x="398" y="0"/>
                      <a:pt x="302" y="92"/>
                      <a:pt x="296" y="208"/>
                    </a:cubicBezTo>
                    <a:cubicBezTo>
                      <a:pt x="272" y="200"/>
                      <a:pt x="247" y="195"/>
                      <a:pt x="220" y="195"/>
                    </a:cubicBezTo>
                    <a:cubicBezTo>
                      <a:pt x="99" y="195"/>
                      <a:pt x="0" y="293"/>
                      <a:pt x="0" y="415"/>
                    </a:cubicBezTo>
                    <a:cubicBezTo>
                      <a:pt x="0" y="536"/>
                      <a:pt x="99" y="635"/>
                      <a:pt x="220" y="635"/>
                    </a:cubicBezTo>
                    <a:cubicBezTo>
                      <a:pt x="601" y="635"/>
                      <a:pt x="601" y="635"/>
                      <a:pt x="601" y="635"/>
                    </a:cubicBezTo>
                    <a:cubicBezTo>
                      <a:pt x="601" y="17"/>
                      <a:pt x="601" y="17"/>
                      <a:pt x="601" y="17"/>
                    </a:cubicBezTo>
                    <a:cubicBezTo>
                      <a:pt x="575" y="6"/>
                      <a:pt x="546" y="0"/>
                      <a:pt x="51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sp>
            <p:nvSpPr>
              <p:cNvPr id="18" name="Freeform 9"/>
              <p:cNvSpPr>
                <a:spLocks/>
              </p:cNvSpPr>
              <p:nvPr userDrawn="1"/>
            </p:nvSpPr>
            <p:spPr bwMode="auto">
              <a:xfrm>
                <a:off x="12195175" y="7151688"/>
                <a:ext cx="2590800" cy="2663825"/>
              </a:xfrm>
              <a:custGeom>
                <a:avLst/>
                <a:gdLst>
                  <a:gd name="T0" fmla="*/ 738 w 738"/>
                  <a:gd name="T1" fmla="*/ 537 h 757"/>
                  <a:gd name="T2" fmla="*/ 518 w 738"/>
                  <a:gd name="T3" fmla="*/ 317 h 757"/>
                  <a:gd name="T4" fmla="*/ 495 w 738"/>
                  <a:gd name="T5" fmla="*/ 318 h 757"/>
                  <a:gd name="T6" fmla="*/ 518 w 738"/>
                  <a:gd name="T7" fmla="*/ 221 h 757"/>
                  <a:gd name="T8" fmla="*/ 297 w 738"/>
                  <a:gd name="T9" fmla="*/ 0 h 757"/>
                  <a:gd name="T10" fmla="*/ 79 w 738"/>
                  <a:gd name="T11" fmla="*/ 194 h 757"/>
                  <a:gd name="T12" fmla="*/ 0 w 738"/>
                  <a:gd name="T13" fmla="*/ 139 h 757"/>
                  <a:gd name="T14" fmla="*/ 0 w 738"/>
                  <a:gd name="T15" fmla="*/ 757 h 757"/>
                  <a:gd name="T16" fmla="*/ 518 w 738"/>
                  <a:gd name="T17" fmla="*/ 757 h 757"/>
                  <a:gd name="T18" fmla="*/ 738 w 738"/>
                  <a:gd name="T19" fmla="*/ 537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38" h="757">
                    <a:moveTo>
                      <a:pt x="738" y="537"/>
                    </a:moveTo>
                    <a:cubicBezTo>
                      <a:pt x="738" y="415"/>
                      <a:pt x="639" y="317"/>
                      <a:pt x="518" y="317"/>
                    </a:cubicBezTo>
                    <a:cubicBezTo>
                      <a:pt x="510" y="317"/>
                      <a:pt x="502" y="317"/>
                      <a:pt x="495" y="318"/>
                    </a:cubicBezTo>
                    <a:cubicBezTo>
                      <a:pt x="509" y="289"/>
                      <a:pt x="518" y="256"/>
                      <a:pt x="518" y="221"/>
                    </a:cubicBezTo>
                    <a:cubicBezTo>
                      <a:pt x="518" y="99"/>
                      <a:pt x="419" y="0"/>
                      <a:pt x="297" y="0"/>
                    </a:cubicBezTo>
                    <a:cubicBezTo>
                      <a:pt x="185" y="0"/>
                      <a:pt x="92" y="85"/>
                      <a:pt x="79" y="194"/>
                    </a:cubicBezTo>
                    <a:cubicBezTo>
                      <a:pt x="57" y="171"/>
                      <a:pt x="31" y="151"/>
                      <a:pt x="0" y="139"/>
                    </a:cubicBezTo>
                    <a:cubicBezTo>
                      <a:pt x="0" y="757"/>
                      <a:pt x="0" y="757"/>
                      <a:pt x="0" y="757"/>
                    </a:cubicBezTo>
                    <a:cubicBezTo>
                      <a:pt x="518" y="757"/>
                      <a:pt x="518" y="757"/>
                      <a:pt x="518" y="757"/>
                    </a:cubicBezTo>
                    <a:cubicBezTo>
                      <a:pt x="639" y="757"/>
                      <a:pt x="738" y="658"/>
                      <a:pt x="738" y="53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grpSp>
        <p:sp>
          <p:nvSpPr>
            <p:cNvPr id="19" name="Freeform 42"/>
            <p:cNvSpPr>
              <a:spLocks/>
            </p:cNvSpPr>
            <p:nvPr userDrawn="1"/>
          </p:nvSpPr>
          <p:spPr bwMode="auto">
            <a:xfrm>
              <a:off x="8716653" y="1485604"/>
              <a:ext cx="1403969" cy="840253"/>
            </a:xfrm>
            <a:custGeom>
              <a:avLst/>
              <a:gdLst>
                <a:gd name="T0" fmla="*/ 218 w 242"/>
                <a:gd name="T1" fmla="*/ 72 h 145"/>
                <a:gd name="T2" fmla="*/ 178 w 242"/>
                <a:gd name="T3" fmla="*/ 41 h 145"/>
                <a:gd name="T4" fmla="*/ 178 w 242"/>
                <a:gd name="T5" fmla="*/ 41 h 145"/>
                <a:gd name="T6" fmla="*/ 178 w 242"/>
                <a:gd name="T7" fmla="*/ 41 h 145"/>
                <a:gd name="T8" fmla="*/ 137 w 242"/>
                <a:gd name="T9" fmla="*/ 0 h 145"/>
                <a:gd name="T10" fmla="*/ 100 w 242"/>
                <a:gd name="T11" fmla="*/ 21 h 145"/>
                <a:gd name="T12" fmla="*/ 87 w 242"/>
                <a:gd name="T13" fmla="*/ 19 h 145"/>
                <a:gd name="T14" fmla="*/ 49 w 242"/>
                <a:gd name="T15" fmla="*/ 58 h 145"/>
                <a:gd name="T16" fmla="*/ 49 w 242"/>
                <a:gd name="T17" fmla="*/ 58 h 145"/>
                <a:gd name="T18" fmla="*/ 44 w 242"/>
                <a:gd name="T19" fmla="*/ 58 h 145"/>
                <a:gd name="T20" fmla="*/ 0 w 242"/>
                <a:gd name="T21" fmla="*/ 101 h 145"/>
                <a:gd name="T22" fmla="*/ 44 w 242"/>
                <a:gd name="T23" fmla="*/ 145 h 145"/>
                <a:gd name="T24" fmla="*/ 204 w 242"/>
                <a:gd name="T25" fmla="*/ 145 h 145"/>
                <a:gd name="T26" fmla="*/ 242 w 242"/>
                <a:gd name="T27" fmla="*/ 107 h 145"/>
                <a:gd name="T28" fmla="*/ 218 w 242"/>
                <a:gd name="T29" fmla="*/ 7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2" h="145">
                  <a:moveTo>
                    <a:pt x="218" y="72"/>
                  </a:moveTo>
                  <a:cubicBezTo>
                    <a:pt x="213" y="54"/>
                    <a:pt x="197" y="41"/>
                    <a:pt x="178" y="41"/>
                  </a:cubicBezTo>
                  <a:cubicBezTo>
                    <a:pt x="178" y="41"/>
                    <a:pt x="178" y="41"/>
                    <a:pt x="178" y="41"/>
                  </a:cubicBezTo>
                  <a:cubicBezTo>
                    <a:pt x="178" y="41"/>
                    <a:pt x="178" y="41"/>
                    <a:pt x="178" y="41"/>
                  </a:cubicBezTo>
                  <a:cubicBezTo>
                    <a:pt x="178" y="18"/>
                    <a:pt x="159" y="0"/>
                    <a:pt x="137" y="0"/>
                  </a:cubicBezTo>
                  <a:cubicBezTo>
                    <a:pt x="121" y="0"/>
                    <a:pt x="107" y="8"/>
                    <a:pt x="100" y="21"/>
                  </a:cubicBezTo>
                  <a:cubicBezTo>
                    <a:pt x="96" y="20"/>
                    <a:pt x="92" y="19"/>
                    <a:pt x="87" y="19"/>
                  </a:cubicBezTo>
                  <a:cubicBezTo>
                    <a:pt x="66" y="19"/>
                    <a:pt x="49" y="36"/>
                    <a:pt x="49" y="58"/>
                  </a:cubicBezTo>
                  <a:cubicBezTo>
                    <a:pt x="49" y="58"/>
                    <a:pt x="49" y="58"/>
                    <a:pt x="49" y="58"/>
                  </a:cubicBezTo>
                  <a:cubicBezTo>
                    <a:pt x="47" y="58"/>
                    <a:pt x="45" y="58"/>
                    <a:pt x="44" y="58"/>
                  </a:cubicBezTo>
                  <a:cubicBezTo>
                    <a:pt x="19" y="58"/>
                    <a:pt x="0" y="77"/>
                    <a:pt x="0" y="101"/>
                  </a:cubicBezTo>
                  <a:cubicBezTo>
                    <a:pt x="0" y="125"/>
                    <a:pt x="19" y="145"/>
                    <a:pt x="44" y="145"/>
                  </a:cubicBezTo>
                  <a:cubicBezTo>
                    <a:pt x="204" y="145"/>
                    <a:pt x="204" y="145"/>
                    <a:pt x="204" y="145"/>
                  </a:cubicBezTo>
                  <a:cubicBezTo>
                    <a:pt x="225" y="145"/>
                    <a:pt x="242" y="128"/>
                    <a:pt x="242" y="107"/>
                  </a:cubicBezTo>
                  <a:cubicBezTo>
                    <a:pt x="242" y="91"/>
                    <a:pt x="232" y="78"/>
                    <a:pt x="218" y="72"/>
                  </a:cubicBezTo>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sz="1800" dirty="0">
                <a:solidFill>
                  <a:srgbClr val="FFFFFF"/>
                </a:solidFill>
              </a:endParaRPr>
            </a:p>
          </p:txBody>
        </p:sp>
        <p:sp>
          <p:nvSpPr>
            <p:cNvPr id="20" name="Freeform 19"/>
            <p:cNvSpPr>
              <a:spLocks/>
            </p:cNvSpPr>
            <p:nvPr userDrawn="1"/>
          </p:nvSpPr>
          <p:spPr bwMode="auto">
            <a:xfrm flipH="1">
              <a:off x="7542827" y="2325857"/>
              <a:ext cx="731512" cy="297301"/>
            </a:xfrm>
            <a:custGeom>
              <a:avLst/>
              <a:gdLst>
                <a:gd name="T0" fmla="*/ 621 w 696"/>
                <a:gd name="T1" fmla="*/ 132 h 281"/>
                <a:gd name="T2" fmla="*/ 609 w 696"/>
                <a:gd name="T3" fmla="*/ 133 h 281"/>
                <a:gd name="T4" fmla="*/ 469 w 696"/>
                <a:gd name="T5" fmla="*/ 0 h 281"/>
                <a:gd name="T6" fmla="*/ 333 w 696"/>
                <a:gd name="T7" fmla="*/ 104 h 281"/>
                <a:gd name="T8" fmla="*/ 258 w 696"/>
                <a:gd name="T9" fmla="*/ 73 h 281"/>
                <a:gd name="T10" fmla="*/ 155 w 696"/>
                <a:gd name="T11" fmla="*/ 167 h 281"/>
                <a:gd name="T12" fmla="*/ 105 w 696"/>
                <a:gd name="T13" fmla="*/ 190 h 281"/>
                <a:gd name="T14" fmla="*/ 58 w 696"/>
                <a:gd name="T15" fmla="*/ 166 h 281"/>
                <a:gd name="T16" fmla="*/ 0 w 696"/>
                <a:gd name="T17" fmla="*/ 224 h 281"/>
                <a:gd name="T18" fmla="*/ 58 w 696"/>
                <a:gd name="T19" fmla="*/ 281 h 281"/>
                <a:gd name="T20" fmla="*/ 74 w 696"/>
                <a:gd name="T21" fmla="*/ 281 h 281"/>
                <a:gd name="T22" fmla="*/ 264 w 696"/>
                <a:gd name="T23" fmla="*/ 281 h 281"/>
                <a:gd name="T24" fmla="*/ 370 w 696"/>
                <a:gd name="T25" fmla="*/ 281 h 281"/>
                <a:gd name="T26" fmla="*/ 626 w 696"/>
                <a:gd name="T27" fmla="*/ 281 h 281"/>
                <a:gd name="T28" fmla="*/ 626 w 696"/>
                <a:gd name="T29" fmla="*/ 281 h 281"/>
                <a:gd name="T30" fmla="*/ 696 w 696"/>
                <a:gd name="T31" fmla="*/ 207 h 281"/>
                <a:gd name="T32" fmla="*/ 621 w 696"/>
                <a:gd name="T33" fmla="*/ 13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96" h="281">
                  <a:moveTo>
                    <a:pt x="621" y="132"/>
                  </a:moveTo>
                  <a:cubicBezTo>
                    <a:pt x="617" y="132"/>
                    <a:pt x="613" y="133"/>
                    <a:pt x="609" y="133"/>
                  </a:cubicBezTo>
                  <a:cubicBezTo>
                    <a:pt x="606" y="59"/>
                    <a:pt x="544" y="0"/>
                    <a:pt x="469" y="0"/>
                  </a:cubicBezTo>
                  <a:cubicBezTo>
                    <a:pt x="403" y="0"/>
                    <a:pt x="349" y="44"/>
                    <a:pt x="333" y="104"/>
                  </a:cubicBezTo>
                  <a:cubicBezTo>
                    <a:pt x="314" y="85"/>
                    <a:pt x="287" y="73"/>
                    <a:pt x="258" y="73"/>
                  </a:cubicBezTo>
                  <a:cubicBezTo>
                    <a:pt x="204" y="73"/>
                    <a:pt x="160" y="114"/>
                    <a:pt x="155" y="167"/>
                  </a:cubicBezTo>
                  <a:cubicBezTo>
                    <a:pt x="136" y="170"/>
                    <a:pt x="119" y="178"/>
                    <a:pt x="105" y="190"/>
                  </a:cubicBezTo>
                  <a:cubicBezTo>
                    <a:pt x="95" y="175"/>
                    <a:pt x="78" y="166"/>
                    <a:pt x="58" y="166"/>
                  </a:cubicBezTo>
                  <a:cubicBezTo>
                    <a:pt x="26" y="166"/>
                    <a:pt x="0" y="192"/>
                    <a:pt x="0" y="224"/>
                  </a:cubicBezTo>
                  <a:cubicBezTo>
                    <a:pt x="0" y="256"/>
                    <a:pt x="26" y="281"/>
                    <a:pt x="58" y="281"/>
                  </a:cubicBezTo>
                  <a:cubicBezTo>
                    <a:pt x="74" y="281"/>
                    <a:pt x="74" y="281"/>
                    <a:pt x="74" y="281"/>
                  </a:cubicBezTo>
                  <a:cubicBezTo>
                    <a:pt x="264" y="281"/>
                    <a:pt x="264" y="281"/>
                    <a:pt x="264" y="281"/>
                  </a:cubicBezTo>
                  <a:cubicBezTo>
                    <a:pt x="370" y="281"/>
                    <a:pt x="370" y="281"/>
                    <a:pt x="370" y="281"/>
                  </a:cubicBezTo>
                  <a:cubicBezTo>
                    <a:pt x="626" y="281"/>
                    <a:pt x="626" y="281"/>
                    <a:pt x="626" y="281"/>
                  </a:cubicBezTo>
                  <a:cubicBezTo>
                    <a:pt x="626" y="281"/>
                    <a:pt x="626" y="281"/>
                    <a:pt x="626" y="281"/>
                  </a:cubicBezTo>
                  <a:cubicBezTo>
                    <a:pt x="665" y="279"/>
                    <a:pt x="696" y="247"/>
                    <a:pt x="696" y="207"/>
                  </a:cubicBezTo>
                  <a:cubicBezTo>
                    <a:pt x="696" y="166"/>
                    <a:pt x="662" y="132"/>
                    <a:pt x="621" y="132"/>
                  </a:cubicBezTo>
                  <a:close/>
                </a:path>
              </a:pathLst>
            </a:custGeom>
            <a:solidFill>
              <a:srgbClr val="FFFFFF"/>
            </a:solidFill>
            <a:ln>
              <a:noFill/>
            </a:ln>
          </p:spPr>
          <p:txBody>
            <a:bodyPr vert="horz" wrap="square" lIns="91440" tIns="45720" rIns="91440" bIns="45720" numCol="1" anchor="t" anchorCtr="0" compatLnSpc="1">
              <a:prstTxWarp prst="textNoShape">
                <a:avLst/>
              </a:prstTxWarp>
            </a:bodyPr>
            <a:lstStyle/>
            <a:p>
              <a:endParaRPr lang="en-US" sz="1800">
                <a:solidFill>
                  <a:srgbClr val="FFFFFF"/>
                </a:solidFill>
              </a:endParaRPr>
            </a:p>
          </p:txBody>
        </p:sp>
      </p:grpSp>
    </p:spTree>
    <p:extLst>
      <p:ext uri="{BB962C8B-B14F-4D97-AF65-F5344CB8AC3E}">
        <p14:creationId xmlns:p14="http://schemas.microsoft.com/office/powerpoint/2010/main" val="27564564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366168" y="3954457"/>
            <a:ext cx="8534037" cy="1830388"/>
          </a:xfrm>
          <a:noFill/>
        </p:spPr>
        <p:txBody>
          <a:bodyPr lIns="146304" tIns="109728" rIns="146304" bIns="109728">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366168" y="2117165"/>
            <a:ext cx="9753185" cy="1837298"/>
          </a:xfrm>
          <a:noFill/>
        </p:spPr>
        <p:txBody>
          <a:bodyPr lIns="146304" tIns="91440" rIns="146304" bIns="91440" anchor="t" anchorCtr="0"/>
          <a:lstStyle>
            <a:lvl1pPr>
              <a:defRPr sz="4800" spc="-75" baseline="0">
                <a:gradFill>
                  <a:gsLst>
                    <a:gs pos="3333">
                      <a:schemeClr val="tx2"/>
                    </a:gs>
                    <a:gs pos="39000">
                      <a:schemeClr val="tx2"/>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09576" y="6240429"/>
            <a:ext cx="1707377" cy="274320"/>
          </a:xfrm>
          <a:prstGeom prst="rect">
            <a:avLst/>
          </a:prstGeom>
        </p:spPr>
      </p:pic>
    </p:spTree>
    <p:extLst>
      <p:ext uri="{BB962C8B-B14F-4D97-AF65-F5344CB8AC3E}">
        <p14:creationId xmlns:p14="http://schemas.microsoft.com/office/powerpoint/2010/main" val="18362072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366168" y="1212850"/>
            <a:ext cx="11702553" cy="1969770"/>
          </a:xfrm>
        </p:spPr>
        <p:txBody>
          <a:bodyPr lIns="164592" rIns="164592"/>
          <a:lstStyle>
            <a:lvl1pPr marL="0" indent="0">
              <a:buNone/>
              <a:defRPr sz="3600">
                <a:gradFill>
                  <a:gsLst>
                    <a:gs pos="1250">
                      <a:schemeClr val="tx2"/>
                    </a:gs>
                    <a:gs pos="99000">
                      <a:schemeClr val="tx2"/>
                    </a:gs>
                  </a:gsLst>
                  <a:lin ang="5400000" scaled="0"/>
                </a:gradFill>
              </a:defRPr>
            </a:lvl1pPr>
            <a:lvl2pPr marL="0" indent="0">
              <a:buFontTx/>
              <a:buNone/>
              <a:defRPr sz="2000"/>
            </a:lvl2pPr>
            <a:lvl3pPr marL="171427" indent="0">
              <a:buNone/>
              <a:defRPr/>
            </a:lvl3pPr>
            <a:lvl4pPr marL="342854" indent="0">
              <a:buNone/>
              <a:defRPr/>
            </a:lvl4pPr>
            <a:lvl5pPr marL="51428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itle 2"/>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068326006"/>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366168" y="1212850"/>
            <a:ext cx="11702553" cy="1969770"/>
          </a:xfrm>
        </p:spPr>
        <p:txBody>
          <a:bodyPr lIns="164592" rIns="164592"/>
          <a:lstStyle>
            <a:lvl1pPr marL="0" indent="0">
              <a:buNone/>
              <a:defRPr>
                <a:gradFill>
                  <a:gsLst>
                    <a:gs pos="1250">
                      <a:schemeClr val="tx1"/>
                    </a:gs>
                    <a:gs pos="99000">
                      <a:schemeClr val="tx1"/>
                    </a:gs>
                  </a:gsLst>
                  <a:lin ang="5400000" scaled="0"/>
                </a:gradFill>
              </a:defRPr>
            </a:lvl1pPr>
            <a:lvl2pPr marL="0" indent="0">
              <a:buFontTx/>
              <a:buNone/>
              <a:defRPr sz="2000"/>
            </a:lvl2pPr>
            <a:lvl3pPr marL="171427" indent="0">
              <a:buNone/>
              <a:defRPr/>
            </a:lvl3pPr>
            <a:lvl4pPr marL="342854" indent="0">
              <a:buNone/>
              <a:defRPr/>
            </a:lvl4pPr>
            <a:lvl5pPr marL="514281"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9120774"/>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169" y="1211287"/>
            <a:ext cx="5608081" cy="3082126"/>
          </a:xfrm>
        </p:spPr>
        <p:txBody>
          <a:bodyPr wrap="square">
            <a:spAutoFit/>
          </a:bodyPr>
          <a:lstStyle>
            <a:lvl1pPr marL="0" indent="0">
              <a:spcBef>
                <a:spcPts val="1224"/>
              </a:spcBef>
              <a:buClr>
                <a:schemeClr val="tx1"/>
              </a:buClr>
              <a:buFont typeface="Wingdings" pitchFamily="2" charset="2"/>
              <a:buNone/>
              <a:defRPr sz="4267"/>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0" indent="0">
              <a:spcBef>
                <a:spcPts val="1224"/>
              </a:spcBef>
              <a:buClr>
                <a:schemeClr val="tx1"/>
              </a:buClr>
              <a:buFont typeface="Wingdings" pitchFamily="2" charset="2"/>
              <a:buNone/>
              <a:defRPr sz="4267"/>
            </a:lvl1pPr>
            <a:lvl2pPr marL="0" indent="0">
              <a:buNone/>
              <a:defRPr sz="2667"/>
            </a:lvl2pPr>
            <a:lvl3pPr marL="231738" indent="0">
              <a:buNone/>
              <a:tabLst/>
              <a:defRPr sz="2667"/>
            </a:lvl3pPr>
            <a:lvl4pPr marL="460302" indent="0">
              <a:buNone/>
              <a:defRPr/>
            </a:lvl4pPr>
            <a:lvl5pPr marL="68569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168" y="1212851"/>
            <a:ext cx="11702553" cy="2037481"/>
          </a:xfrm>
        </p:spPr>
        <p:txBody>
          <a:bodyPr wrap="square">
            <a:spAutoFit/>
          </a:bodyPr>
          <a:lstStyle>
            <a:lvl1pPr>
              <a:defRPr sz="3600">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314023876"/>
      </p:ext>
    </p:extLst>
  </p:cSld>
  <p:clrMapOvr>
    <a:masterClrMapping/>
  </p:clrMapOvr>
  <p:transition>
    <p:fade/>
  </p:transition>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66168" y="1212851"/>
            <a:ext cx="11702553" cy="2037481"/>
          </a:xfrm>
        </p:spPr>
        <p:txBody>
          <a:bodyPr wrap="square">
            <a:spAutoFit/>
          </a:bodyPr>
          <a:lstStyle>
            <a:lvl1pPr>
              <a:defRPr sz="36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09691353"/>
      </p:ext>
    </p:extLst>
  </p:cSld>
  <p:clrMapOvr>
    <a:masterClrMapping/>
  </p:clrMapOvr>
  <p:transition>
    <p:fade/>
  </p:transition>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169" y="1212849"/>
            <a:ext cx="5608081" cy="1914370"/>
          </a:xfrm>
        </p:spPr>
        <p:txBody>
          <a:bodyPr wrap="square">
            <a:spAutoFit/>
          </a:bodyPr>
          <a:lstStyle>
            <a:lvl1pPr marL="0" indent="0">
              <a:spcBef>
                <a:spcPts val="918"/>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173808" indent="0">
              <a:buNone/>
              <a:tabLst/>
              <a:defRPr sz="2000"/>
            </a:lvl3pPr>
            <a:lvl4pPr marL="345235" indent="0">
              <a:buNone/>
              <a:defRPr/>
            </a:lvl4pPr>
            <a:lvl5pPr marL="51428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1914370"/>
          </a:xfrm>
        </p:spPr>
        <p:txBody>
          <a:bodyPr wrap="square">
            <a:spAutoFit/>
          </a:bodyPr>
          <a:lstStyle>
            <a:lvl1pPr marL="0" indent="0">
              <a:spcBef>
                <a:spcPts val="918"/>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173808" indent="0">
              <a:buNone/>
              <a:tabLst/>
              <a:defRPr sz="2000"/>
            </a:lvl3pPr>
            <a:lvl4pPr marL="345235" indent="0">
              <a:buNone/>
              <a:defRPr/>
            </a:lvl4pPr>
            <a:lvl5pPr marL="51428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58885496"/>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169" y="1211287"/>
            <a:ext cx="5608081" cy="1914370"/>
          </a:xfrm>
        </p:spPr>
        <p:txBody>
          <a:bodyPr wrap="square">
            <a:spAutoFit/>
          </a:bodyPr>
          <a:lstStyle>
            <a:lvl1pPr marL="0" indent="0">
              <a:spcBef>
                <a:spcPts val="918"/>
              </a:spcBef>
              <a:buClr>
                <a:schemeClr val="tx1"/>
              </a:buClr>
              <a:buFont typeface="Wingdings" pitchFamily="2" charset="2"/>
              <a:buNone/>
              <a:defRPr sz="3200"/>
            </a:lvl1pPr>
            <a:lvl2pPr marL="0" indent="0">
              <a:buNone/>
              <a:defRPr sz="2000"/>
            </a:lvl2pPr>
            <a:lvl3pPr marL="173808" indent="0">
              <a:buNone/>
              <a:tabLst/>
              <a:defRPr sz="2000"/>
            </a:lvl3pPr>
            <a:lvl4pPr marL="345235" indent="0">
              <a:buNone/>
              <a:defRPr/>
            </a:lvl4pPr>
            <a:lvl5pPr marL="51428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1914370"/>
          </a:xfrm>
        </p:spPr>
        <p:txBody>
          <a:bodyPr wrap="square">
            <a:spAutoFit/>
          </a:bodyPr>
          <a:lstStyle>
            <a:lvl1pPr marL="0" indent="0">
              <a:spcBef>
                <a:spcPts val="918"/>
              </a:spcBef>
              <a:buClr>
                <a:schemeClr val="tx1"/>
              </a:buClr>
              <a:buFont typeface="Wingdings" pitchFamily="2" charset="2"/>
              <a:buNone/>
              <a:defRPr sz="3200"/>
            </a:lvl1pPr>
            <a:lvl2pPr marL="0" indent="0">
              <a:buNone/>
              <a:defRPr sz="2000"/>
            </a:lvl2pPr>
            <a:lvl3pPr marL="173808" indent="0">
              <a:buNone/>
              <a:tabLst/>
              <a:defRPr sz="2000"/>
            </a:lvl3pPr>
            <a:lvl4pPr marL="345235" indent="0">
              <a:buNone/>
              <a:defRPr/>
            </a:lvl4pPr>
            <a:lvl5pPr marL="514281"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67786690"/>
      </p:ext>
    </p:extLst>
  </p:cSld>
  <p:clrMapOvr>
    <a:masterClrMapping/>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5597" y="1211287"/>
            <a:ext cx="5608081" cy="1914370"/>
          </a:xfrm>
        </p:spPr>
        <p:txBody>
          <a:bodyPr wrap="square">
            <a:spAutoFit/>
          </a:bodyPr>
          <a:lstStyle>
            <a:lvl1pPr marL="215475" indent="-215475">
              <a:spcBef>
                <a:spcPts val="918"/>
              </a:spcBef>
              <a:buClr>
                <a:schemeClr val="tx2"/>
              </a:buClr>
              <a:buFont typeface="Arial" pitchFamily="34" charset="0"/>
              <a:buChar char="•"/>
              <a:defRPr sz="3200">
                <a:gradFill>
                  <a:gsLst>
                    <a:gs pos="1250">
                      <a:schemeClr val="tx2"/>
                    </a:gs>
                    <a:gs pos="99000">
                      <a:schemeClr val="tx2"/>
                    </a:gs>
                  </a:gsLst>
                  <a:lin ang="5400000" scaled="0"/>
                </a:gradFill>
              </a:defRPr>
            </a:lvl1pPr>
            <a:lvl2pPr marL="398321" indent="-174873">
              <a:defRPr sz="2000"/>
            </a:lvl2pPr>
            <a:lvl3pPr marL="524619" indent="-126297">
              <a:tabLst/>
              <a:defRPr sz="2000"/>
            </a:lvl3pPr>
            <a:lvl4pPr marL="660630" indent="-136012">
              <a:defRPr/>
            </a:lvl4pPr>
            <a:lvl5pPr marL="786928" indent="-12629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1914370"/>
          </a:xfrm>
        </p:spPr>
        <p:txBody>
          <a:bodyPr wrap="square">
            <a:spAutoFit/>
          </a:bodyPr>
          <a:lstStyle>
            <a:lvl1pPr marL="215475" indent="-215475">
              <a:spcBef>
                <a:spcPts val="918"/>
              </a:spcBef>
              <a:buClr>
                <a:schemeClr val="tx2"/>
              </a:buClr>
              <a:buFont typeface="Arial" pitchFamily="34" charset="0"/>
              <a:buChar char="•"/>
              <a:defRPr sz="3200">
                <a:gradFill>
                  <a:gsLst>
                    <a:gs pos="1250">
                      <a:schemeClr val="tx2"/>
                    </a:gs>
                    <a:gs pos="99000">
                      <a:schemeClr val="tx2"/>
                    </a:gs>
                  </a:gsLst>
                  <a:lin ang="5400000" scaled="0"/>
                </a:gradFill>
              </a:defRPr>
            </a:lvl1pPr>
            <a:lvl2pPr marL="398321" indent="-174873">
              <a:defRPr sz="2000"/>
            </a:lvl2pPr>
            <a:lvl3pPr marL="524619" indent="-126297">
              <a:tabLst/>
              <a:defRPr sz="2000"/>
            </a:lvl3pPr>
            <a:lvl4pPr marL="660630" indent="-136012">
              <a:defRPr/>
            </a:lvl4pPr>
            <a:lvl5pPr marL="786928" indent="-12629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99305353"/>
      </p:ext>
    </p:extLst>
  </p:cSld>
  <p:clrMapOvr>
    <a:masterClrMapping/>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6003" y="1211287"/>
            <a:ext cx="5608081" cy="1914370"/>
          </a:xfrm>
        </p:spPr>
        <p:txBody>
          <a:bodyPr wrap="square">
            <a:spAutoFit/>
          </a:bodyPr>
          <a:lstStyle>
            <a:lvl1pPr marL="215475" indent="-215475">
              <a:spcBef>
                <a:spcPts val="918"/>
              </a:spcBef>
              <a:buClr>
                <a:schemeClr val="tx1"/>
              </a:buClr>
              <a:buFont typeface="Arial" pitchFamily="34" charset="0"/>
              <a:buChar char="•"/>
              <a:defRPr sz="3200"/>
            </a:lvl1pPr>
            <a:lvl2pPr marL="398321" indent="-174873">
              <a:defRPr sz="2000"/>
            </a:lvl2pPr>
            <a:lvl3pPr marL="524619" indent="-126297">
              <a:tabLst/>
              <a:defRPr sz="2000"/>
            </a:lvl3pPr>
            <a:lvl4pPr marL="660630" indent="-136012">
              <a:defRPr/>
            </a:lvl4pPr>
            <a:lvl5pPr marL="786928" indent="-12629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1914370"/>
          </a:xfrm>
        </p:spPr>
        <p:txBody>
          <a:bodyPr wrap="square">
            <a:spAutoFit/>
          </a:bodyPr>
          <a:lstStyle>
            <a:lvl1pPr marL="215475" indent="-215475">
              <a:spcBef>
                <a:spcPts val="918"/>
              </a:spcBef>
              <a:buClr>
                <a:schemeClr val="tx1"/>
              </a:buClr>
              <a:buFont typeface="Arial" pitchFamily="34" charset="0"/>
              <a:buChar char="•"/>
              <a:defRPr sz="3200"/>
            </a:lvl1pPr>
            <a:lvl2pPr marL="398321" indent="-174873">
              <a:defRPr sz="2000"/>
            </a:lvl2pPr>
            <a:lvl3pPr marL="524619" indent="-126297">
              <a:tabLst/>
              <a:defRPr sz="2000"/>
            </a:lvl3pPr>
            <a:lvl4pPr marL="660630" indent="-136012">
              <a:defRPr/>
            </a:lvl4pPr>
            <a:lvl5pPr marL="786928" indent="-126297">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86839719"/>
      </p:ext>
    </p:extLst>
  </p:cSld>
  <p:clrMapOvr>
    <a:masterClrMapping/>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443902266"/>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1209973"/>
            <a:ext cx="9753187" cy="2751698"/>
          </a:xfrm>
          <a:noFill/>
        </p:spPr>
        <p:txBody>
          <a:bodyPr tIns="91440" bIns="91440" anchor="t" anchorCtr="0"/>
          <a:lstStyle>
            <a:lvl1pPr>
              <a:defRPr sz="6000" spc="-75"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366170" y="3954467"/>
            <a:ext cx="9753185" cy="1829593"/>
          </a:xfrm>
          <a:noFill/>
        </p:spPr>
        <p:txBody>
          <a:bodyPr lIns="182880" tIns="146304" rIns="182880" bIns="146304">
            <a:noAutofit/>
          </a:bodyPr>
          <a:lstStyle>
            <a:lvl1pPr marL="0" indent="0">
              <a:spcBef>
                <a:spcPts val="0"/>
              </a:spcBef>
              <a:buNone/>
              <a:defRPr sz="28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3823701326"/>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1209973"/>
            <a:ext cx="9753186" cy="2751698"/>
          </a:xfrm>
          <a:noFill/>
        </p:spPr>
        <p:txBody>
          <a:bodyPr tIns="91440" bIns="91440" anchor="t" anchorCtr="0"/>
          <a:lstStyle>
            <a:lvl1pPr>
              <a:defRPr lang="en-US" sz="6000" b="0" kern="1200" cap="none" spc="-75"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Tree>
    <p:extLst>
      <p:ext uri="{BB962C8B-B14F-4D97-AF65-F5344CB8AC3E}">
        <p14:creationId xmlns:p14="http://schemas.microsoft.com/office/powerpoint/2010/main" val="177071375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015663"/>
          </a:xfrm>
          <a:noFill/>
        </p:spPr>
        <p:txBody>
          <a:bodyPr wrap="square" tIns="91440" bIns="91440" anchor="t" anchorCtr="0">
            <a:spAutoFit/>
          </a:bodyPr>
          <a:lstStyle>
            <a:lvl1pPr>
              <a:defRPr sz="6000"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2034161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365597" y="1211287"/>
            <a:ext cx="5608081" cy="3082126"/>
          </a:xfrm>
        </p:spPr>
        <p:txBody>
          <a:bodyPr wrap="square">
            <a:spAutoFit/>
          </a:bodyPr>
          <a:lstStyle>
            <a:lvl1pPr marL="287293" indent="-287293">
              <a:spcBef>
                <a:spcPts val="1224"/>
              </a:spcBef>
              <a:buClr>
                <a:schemeClr val="tx2"/>
              </a:buClr>
              <a:buFont typeface="Arial" pitchFamily="34" charset="0"/>
              <a:buChar char="•"/>
              <a:defRPr sz="4267">
                <a:gradFill>
                  <a:gsLst>
                    <a:gs pos="1250">
                      <a:schemeClr val="tx2"/>
                    </a:gs>
                    <a:gs pos="99000">
                      <a:schemeClr val="tx2"/>
                    </a:gs>
                  </a:gsLst>
                  <a:lin ang="5400000" scaled="0"/>
                </a:gradFill>
              </a:defRPr>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461209" y="1211287"/>
            <a:ext cx="5608081" cy="3082126"/>
          </a:xfrm>
        </p:spPr>
        <p:txBody>
          <a:bodyPr wrap="square">
            <a:spAutoFit/>
          </a:bodyPr>
          <a:lstStyle>
            <a:lvl1pPr marL="287293" indent="-287293">
              <a:spcBef>
                <a:spcPts val="1224"/>
              </a:spcBef>
              <a:buClr>
                <a:schemeClr val="tx2"/>
              </a:buClr>
              <a:buFont typeface="Arial" pitchFamily="34" charset="0"/>
              <a:buChar char="•"/>
              <a:defRPr sz="4267">
                <a:gradFill>
                  <a:gsLst>
                    <a:gs pos="1250">
                      <a:schemeClr val="tx2"/>
                    </a:gs>
                    <a:gs pos="99000">
                      <a:schemeClr val="tx2"/>
                    </a:gs>
                  </a:gsLst>
                  <a:lin ang="5400000" scaled="0"/>
                </a:gradFill>
              </a:defRPr>
            </a:lvl1pPr>
            <a:lvl2pPr marL="531081" indent="-233158">
              <a:defRPr sz="2667"/>
            </a:lvl2pPr>
            <a:lvl3pPr marL="699475" indent="-168392">
              <a:tabLst/>
              <a:defRPr sz="2667"/>
            </a:lvl3pPr>
            <a:lvl4pPr marL="880818" indent="-181345">
              <a:defRPr/>
            </a:lvl4pPr>
            <a:lvl5pPr marL="1049211" indent="-168392">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9" y="2989432"/>
            <a:ext cx="11690437" cy="1015663"/>
          </a:xfrm>
          <a:noFill/>
        </p:spPr>
        <p:txBody>
          <a:bodyPr wrap="square" tIns="91440" bIns="91440" anchor="t" anchorCtr="0">
            <a:spAutoFit/>
          </a:bodyPr>
          <a:lstStyle>
            <a:lvl1pPr>
              <a:defRPr sz="6000"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1691610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6168" y="2989432"/>
            <a:ext cx="11702553" cy="1015663"/>
          </a:xfrm>
          <a:noFill/>
        </p:spPr>
        <p:txBody>
          <a:bodyPr wrap="square" tIns="91440" bIns="91440" anchor="t" anchorCtr="0">
            <a:spAutoFit/>
          </a:bodyPr>
          <a:lstStyle>
            <a:lvl1pPr>
              <a:defRPr sz="6000" spc="-75"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1676221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93146398"/>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34433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257012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395508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3" y="1212849"/>
            <a:ext cx="12434888"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34976" tIns="34976" rIns="34976" bIns="34976" numCol="1" spcCol="0" rtlCol="0" fromWordArt="0" anchor="ctr" anchorCtr="0" forceAA="0" compatLnSpc="1">
            <a:prstTxWarp prst="textNoShape">
              <a:avLst/>
            </a:prstTxWarp>
            <a:noAutofit/>
          </a:bodyPr>
          <a:lstStyle/>
          <a:p>
            <a:pPr algn="ctr" defTabSz="699261" fontAlgn="base">
              <a:spcBef>
                <a:spcPct val="0"/>
              </a:spcBef>
              <a:spcAft>
                <a:spcPct val="0"/>
              </a:spcAft>
            </a:pPr>
            <a:endParaRPr lang="en-US" sz="13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366169" y="1221161"/>
            <a:ext cx="11702551" cy="2037481"/>
          </a:xfrm>
        </p:spPr>
        <p:txBody>
          <a:bodyPr/>
          <a:lstStyle>
            <a:lvl1pPr marL="0" indent="0">
              <a:buNone/>
              <a:defRPr sz="32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25988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4383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610841"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78814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1386849"/>
      </p:ext>
    </p:extLst>
  </p:cSld>
  <p:clrMapOvr>
    <a:masterClrMapping/>
  </p:clrMapOvr>
  <p:transition>
    <p:fade/>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384919" y="6321407"/>
            <a:ext cx="11702553" cy="37625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699124" eaLnBrk="0" hangingPunct="0"/>
            <a:r>
              <a:rPr lang="en-US" sz="525" dirty="0">
                <a:gradFill>
                  <a:gsLst>
                    <a:gs pos="0">
                      <a:srgbClr val="505050"/>
                    </a:gs>
                    <a:gs pos="100000">
                      <a:srgbClr val="505050"/>
                    </a:gs>
                  </a:gsLst>
                  <a:lin ang="5400000" scaled="0"/>
                </a:gradFill>
                <a:cs typeface="Segoe UI" pitchFamily="34" charset="0"/>
              </a:rPr>
              <a:t>© </a:t>
            </a:r>
            <a:r>
              <a:rPr lang="en-US" sz="525" dirty="0" smtClean="0">
                <a:gradFill>
                  <a:gsLst>
                    <a:gs pos="0">
                      <a:srgbClr val="505050"/>
                    </a:gs>
                    <a:gs pos="100000">
                      <a:srgbClr val="505050"/>
                    </a:gs>
                  </a:gsLst>
                  <a:lin ang="5400000" scaled="0"/>
                </a:gradFill>
                <a:cs typeface="Segoe UI" pitchFamily="34" charset="0"/>
              </a:rPr>
              <a:t>2014 </a:t>
            </a:r>
            <a:r>
              <a:rPr lang="en-US" sz="525" dirty="0">
                <a:gradFill>
                  <a:gsLst>
                    <a:gs pos="0">
                      <a:srgbClr val="505050"/>
                    </a:gs>
                    <a:gs pos="100000">
                      <a:srgbClr val="505050"/>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612281" y="3145040"/>
            <a:ext cx="4384488" cy="704444"/>
          </a:xfrm>
          <a:prstGeom prst="rect">
            <a:avLst/>
          </a:prstGeom>
        </p:spPr>
      </p:pic>
    </p:spTree>
    <p:extLst>
      <p:ext uri="{BB962C8B-B14F-4D97-AF65-F5344CB8AC3E}">
        <p14:creationId xmlns:p14="http://schemas.microsoft.com/office/powerpoint/2010/main" val="4244600839"/>
      </p:ext>
    </p:extLst>
  </p:cSld>
  <p:clrMapOvr>
    <a:masterClrMapping/>
  </p:clrMapOvr>
  <p:transition>
    <p:fade/>
  </p:transition>
  <p:timing>
    <p:tnLst>
      <p:par>
        <p:cTn id="1" dur="indefinite" restart="never" nodeType="tmRoot"/>
      </p:par>
    </p:tnLst>
  </p:timing>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366168" y="1212850"/>
            <a:ext cx="11702553" cy="2443746"/>
          </a:xfrm>
          <a:prstGeom prst="rect">
            <a:avLst/>
          </a:prstGeom>
        </p:spPr>
        <p:txBody>
          <a:bodyPr/>
          <a:lstStyle>
            <a:lvl1pPr marL="217856" indent="-217856">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428568" indent="-210713">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646424" indent="-217856">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817851" indent="-17142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989278" indent="-17142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4889"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200" spc="-38"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60495619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9.xml><?xml version="1.0" encoding="utf-8"?>
<p:sldLayout xmlns:a="http://schemas.openxmlformats.org/drawingml/2006/main" xmlns:r="http://schemas.openxmlformats.org/officeDocument/2006/relationships" xmlns:p="http://schemas.openxmlformats.org/presentationml/2006/main" type="titleOnly">
  <p:cSld name="1_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lgn="l" defTabSz="699353" rtl="0" eaLnBrk="1" latinLnBrk="0" hangingPunct="1">
              <a:lnSpc>
                <a:spcPct val="90000"/>
              </a:lnSpc>
              <a:spcBef>
                <a:spcPct val="0"/>
              </a:spcBef>
              <a:buNone/>
              <a:defRPr lang="en-US" sz="3450" b="0" kern="1200" cap="none" spc="-77" baseline="0" dirty="0">
                <a:ln w="3175">
                  <a:noFill/>
                </a:ln>
                <a:solidFill>
                  <a:schemeClr val="accent1"/>
                </a:solidFill>
                <a:effectLst/>
                <a:latin typeface="+mj-lt"/>
                <a:ea typeface="+mn-ea"/>
                <a:cs typeface="Arial" charset="0"/>
              </a:defRPr>
            </a:lvl1pPr>
          </a:lstStyle>
          <a:p>
            <a:r>
              <a:rPr lang="en-US" dirty="0" smtClean="0"/>
              <a:t>Click to edit master title style</a:t>
            </a:r>
            <a:endParaRPr lang="en-US" dirty="0"/>
          </a:p>
        </p:txBody>
      </p:sp>
    </p:spTree>
    <p:extLst>
      <p:ext uri="{BB962C8B-B14F-4D97-AF65-F5344CB8AC3E}">
        <p14:creationId xmlns:p14="http://schemas.microsoft.com/office/powerpoint/2010/main" val="130901987"/>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slideLayout" Target="../slideLayouts/slideLayout41.xml"/><Relationship Id="rId18" Type="http://schemas.openxmlformats.org/officeDocument/2006/relationships/slideLayout" Target="../slideLayouts/slideLayout46.xml"/><Relationship Id="rId3" Type="http://schemas.openxmlformats.org/officeDocument/2006/relationships/slideLayout" Target="../slideLayouts/slideLayout31.xml"/><Relationship Id="rId21" Type="http://schemas.openxmlformats.org/officeDocument/2006/relationships/theme" Target="../theme/theme2.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26" Type="http://schemas.openxmlformats.org/officeDocument/2006/relationships/slideLayout" Target="../slideLayouts/slideLayout74.xml"/><Relationship Id="rId3" Type="http://schemas.openxmlformats.org/officeDocument/2006/relationships/slideLayout" Target="../slideLayouts/slideLayout51.xml"/><Relationship Id="rId21" Type="http://schemas.openxmlformats.org/officeDocument/2006/relationships/slideLayout" Target="../slideLayouts/slideLayout69.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5" Type="http://schemas.openxmlformats.org/officeDocument/2006/relationships/slideLayout" Target="../slideLayouts/slideLayout73.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slideLayout" Target="../slideLayouts/slideLayout68.xml"/><Relationship Id="rId29" Type="http://schemas.openxmlformats.org/officeDocument/2006/relationships/image" Target="../media/image1.pn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24" Type="http://schemas.openxmlformats.org/officeDocument/2006/relationships/slideLayout" Target="../slideLayouts/slideLayout72.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23" Type="http://schemas.openxmlformats.org/officeDocument/2006/relationships/slideLayout" Target="../slideLayouts/slideLayout71.xml"/><Relationship Id="rId28" Type="http://schemas.openxmlformats.org/officeDocument/2006/relationships/theme" Target="../theme/theme3.xml"/><Relationship Id="rId10" Type="http://schemas.openxmlformats.org/officeDocument/2006/relationships/slideLayout" Target="../slideLayouts/slideLayout58.xml"/><Relationship Id="rId19" Type="http://schemas.openxmlformats.org/officeDocument/2006/relationships/slideLayout" Target="../slideLayouts/slideLayout67.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 Id="rId22" Type="http://schemas.openxmlformats.org/officeDocument/2006/relationships/slideLayout" Target="../slideLayouts/slideLayout70.xml"/><Relationship Id="rId27" Type="http://schemas.openxmlformats.org/officeDocument/2006/relationships/slideLayout" Target="../slideLayouts/slideLayout7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3.xml"/><Relationship Id="rId13" Type="http://schemas.openxmlformats.org/officeDocument/2006/relationships/slideLayout" Target="../slideLayouts/slideLayout88.xml"/><Relationship Id="rId18" Type="http://schemas.openxmlformats.org/officeDocument/2006/relationships/slideLayout" Target="../slideLayouts/slideLayout93.xml"/><Relationship Id="rId26" Type="http://schemas.openxmlformats.org/officeDocument/2006/relationships/image" Target="../media/image1.png"/><Relationship Id="rId3" Type="http://schemas.openxmlformats.org/officeDocument/2006/relationships/slideLayout" Target="../slideLayouts/slideLayout78.xml"/><Relationship Id="rId21" Type="http://schemas.openxmlformats.org/officeDocument/2006/relationships/slideLayout" Target="../slideLayouts/slideLayout96.xml"/><Relationship Id="rId7" Type="http://schemas.openxmlformats.org/officeDocument/2006/relationships/slideLayout" Target="../slideLayouts/slideLayout82.xml"/><Relationship Id="rId12" Type="http://schemas.openxmlformats.org/officeDocument/2006/relationships/slideLayout" Target="../slideLayouts/slideLayout87.xml"/><Relationship Id="rId17" Type="http://schemas.openxmlformats.org/officeDocument/2006/relationships/slideLayout" Target="../slideLayouts/slideLayout92.xml"/><Relationship Id="rId25" Type="http://schemas.openxmlformats.org/officeDocument/2006/relationships/theme" Target="../theme/theme4.xml"/><Relationship Id="rId2" Type="http://schemas.openxmlformats.org/officeDocument/2006/relationships/slideLayout" Target="../slideLayouts/slideLayout77.xml"/><Relationship Id="rId16" Type="http://schemas.openxmlformats.org/officeDocument/2006/relationships/slideLayout" Target="../slideLayouts/slideLayout91.xml"/><Relationship Id="rId20" Type="http://schemas.openxmlformats.org/officeDocument/2006/relationships/slideLayout" Target="../slideLayouts/slideLayout95.xml"/><Relationship Id="rId1" Type="http://schemas.openxmlformats.org/officeDocument/2006/relationships/slideLayout" Target="../slideLayouts/slideLayout76.xml"/><Relationship Id="rId6" Type="http://schemas.openxmlformats.org/officeDocument/2006/relationships/slideLayout" Target="../slideLayouts/slideLayout81.xml"/><Relationship Id="rId11" Type="http://schemas.openxmlformats.org/officeDocument/2006/relationships/slideLayout" Target="../slideLayouts/slideLayout86.xml"/><Relationship Id="rId24" Type="http://schemas.openxmlformats.org/officeDocument/2006/relationships/slideLayout" Target="../slideLayouts/slideLayout99.xml"/><Relationship Id="rId5" Type="http://schemas.openxmlformats.org/officeDocument/2006/relationships/slideLayout" Target="../slideLayouts/slideLayout80.xml"/><Relationship Id="rId15" Type="http://schemas.openxmlformats.org/officeDocument/2006/relationships/slideLayout" Target="../slideLayouts/slideLayout90.xml"/><Relationship Id="rId23" Type="http://schemas.openxmlformats.org/officeDocument/2006/relationships/slideLayout" Target="../slideLayouts/slideLayout98.xml"/><Relationship Id="rId10" Type="http://schemas.openxmlformats.org/officeDocument/2006/relationships/slideLayout" Target="../slideLayouts/slideLayout85.xml"/><Relationship Id="rId19" Type="http://schemas.openxmlformats.org/officeDocument/2006/relationships/slideLayout" Target="../slideLayouts/slideLayout94.xml"/><Relationship Id="rId4" Type="http://schemas.openxmlformats.org/officeDocument/2006/relationships/slideLayout" Target="../slideLayouts/slideLayout79.xml"/><Relationship Id="rId9" Type="http://schemas.openxmlformats.org/officeDocument/2006/relationships/slideLayout" Target="../slideLayouts/slideLayout84.xml"/><Relationship Id="rId14" Type="http://schemas.openxmlformats.org/officeDocument/2006/relationships/slideLayout" Target="../slideLayouts/slideLayout89.xml"/><Relationship Id="rId22" Type="http://schemas.openxmlformats.org/officeDocument/2006/relationships/slideLayout" Target="../slideLayouts/slideLayout97.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07.xml"/><Relationship Id="rId13" Type="http://schemas.openxmlformats.org/officeDocument/2006/relationships/slideLayout" Target="../slideLayouts/slideLayout112.xml"/><Relationship Id="rId18" Type="http://schemas.openxmlformats.org/officeDocument/2006/relationships/slideLayout" Target="../slideLayouts/slideLayout117.xml"/><Relationship Id="rId26" Type="http://schemas.openxmlformats.org/officeDocument/2006/relationships/slideLayout" Target="../slideLayouts/slideLayout125.xml"/><Relationship Id="rId3" Type="http://schemas.openxmlformats.org/officeDocument/2006/relationships/slideLayout" Target="../slideLayouts/slideLayout102.xml"/><Relationship Id="rId21" Type="http://schemas.openxmlformats.org/officeDocument/2006/relationships/slideLayout" Target="../slideLayouts/slideLayout120.xml"/><Relationship Id="rId7" Type="http://schemas.openxmlformats.org/officeDocument/2006/relationships/slideLayout" Target="../slideLayouts/slideLayout106.xml"/><Relationship Id="rId12" Type="http://schemas.openxmlformats.org/officeDocument/2006/relationships/slideLayout" Target="../slideLayouts/slideLayout111.xml"/><Relationship Id="rId17" Type="http://schemas.openxmlformats.org/officeDocument/2006/relationships/slideLayout" Target="../slideLayouts/slideLayout116.xml"/><Relationship Id="rId25" Type="http://schemas.openxmlformats.org/officeDocument/2006/relationships/slideLayout" Target="../slideLayouts/slideLayout124.xml"/><Relationship Id="rId2" Type="http://schemas.openxmlformats.org/officeDocument/2006/relationships/slideLayout" Target="../slideLayouts/slideLayout101.xml"/><Relationship Id="rId16" Type="http://schemas.openxmlformats.org/officeDocument/2006/relationships/slideLayout" Target="../slideLayouts/slideLayout115.xml"/><Relationship Id="rId20" Type="http://schemas.openxmlformats.org/officeDocument/2006/relationships/slideLayout" Target="../slideLayouts/slideLayout119.xml"/><Relationship Id="rId29" Type="http://schemas.openxmlformats.org/officeDocument/2006/relationships/theme" Target="../theme/theme5.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24" Type="http://schemas.openxmlformats.org/officeDocument/2006/relationships/slideLayout" Target="../slideLayouts/slideLayout123.xml"/><Relationship Id="rId5" Type="http://schemas.openxmlformats.org/officeDocument/2006/relationships/slideLayout" Target="../slideLayouts/slideLayout104.xml"/><Relationship Id="rId15" Type="http://schemas.openxmlformats.org/officeDocument/2006/relationships/slideLayout" Target="../slideLayouts/slideLayout114.xml"/><Relationship Id="rId23" Type="http://schemas.openxmlformats.org/officeDocument/2006/relationships/slideLayout" Target="../slideLayouts/slideLayout122.xml"/><Relationship Id="rId28" Type="http://schemas.openxmlformats.org/officeDocument/2006/relationships/slideLayout" Target="../slideLayouts/slideLayout127.xml"/><Relationship Id="rId10" Type="http://schemas.openxmlformats.org/officeDocument/2006/relationships/slideLayout" Target="../slideLayouts/slideLayout109.xml"/><Relationship Id="rId19" Type="http://schemas.openxmlformats.org/officeDocument/2006/relationships/slideLayout" Target="../slideLayouts/slideLayout118.xml"/><Relationship Id="rId4" Type="http://schemas.openxmlformats.org/officeDocument/2006/relationships/slideLayout" Target="../slideLayouts/slideLayout103.xml"/><Relationship Id="rId9" Type="http://schemas.openxmlformats.org/officeDocument/2006/relationships/slideLayout" Target="../slideLayouts/slideLayout108.xml"/><Relationship Id="rId14" Type="http://schemas.openxmlformats.org/officeDocument/2006/relationships/slideLayout" Target="../slideLayouts/slideLayout113.xml"/><Relationship Id="rId22" Type="http://schemas.openxmlformats.org/officeDocument/2006/relationships/slideLayout" Target="../slideLayouts/slideLayout121.xml"/><Relationship Id="rId27" Type="http://schemas.openxmlformats.org/officeDocument/2006/relationships/slideLayout" Target="../slideLayouts/slideLayout126.xml"/><Relationship Id="rId30" Type="http://schemas.openxmlformats.org/officeDocument/2006/relationships/image" Target="../media/image1.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35.xml"/><Relationship Id="rId13" Type="http://schemas.openxmlformats.org/officeDocument/2006/relationships/slideLayout" Target="../slideLayouts/slideLayout140.xml"/><Relationship Id="rId18" Type="http://schemas.openxmlformats.org/officeDocument/2006/relationships/slideLayout" Target="../slideLayouts/slideLayout145.xml"/><Relationship Id="rId26" Type="http://schemas.openxmlformats.org/officeDocument/2006/relationships/image" Target="../media/image1.png"/><Relationship Id="rId3" Type="http://schemas.openxmlformats.org/officeDocument/2006/relationships/slideLayout" Target="../slideLayouts/slideLayout130.xml"/><Relationship Id="rId21" Type="http://schemas.openxmlformats.org/officeDocument/2006/relationships/slideLayout" Target="../slideLayouts/slideLayout148.xml"/><Relationship Id="rId7" Type="http://schemas.openxmlformats.org/officeDocument/2006/relationships/slideLayout" Target="../slideLayouts/slideLayout134.xml"/><Relationship Id="rId12" Type="http://schemas.openxmlformats.org/officeDocument/2006/relationships/slideLayout" Target="../slideLayouts/slideLayout139.xml"/><Relationship Id="rId17" Type="http://schemas.openxmlformats.org/officeDocument/2006/relationships/slideLayout" Target="../slideLayouts/slideLayout144.xml"/><Relationship Id="rId25" Type="http://schemas.openxmlformats.org/officeDocument/2006/relationships/theme" Target="../theme/theme6.xml"/><Relationship Id="rId2" Type="http://schemas.openxmlformats.org/officeDocument/2006/relationships/slideLayout" Target="../slideLayouts/slideLayout129.xml"/><Relationship Id="rId16" Type="http://schemas.openxmlformats.org/officeDocument/2006/relationships/slideLayout" Target="../slideLayouts/slideLayout143.xml"/><Relationship Id="rId20" Type="http://schemas.openxmlformats.org/officeDocument/2006/relationships/slideLayout" Target="../slideLayouts/slideLayout147.xml"/><Relationship Id="rId1" Type="http://schemas.openxmlformats.org/officeDocument/2006/relationships/slideLayout" Target="../slideLayouts/slideLayout128.xml"/><Relationship Id="rId6" Type="http://schemas.openxmlformats.org/officeDocument/2006/relationships/slideLayout" Target="../slideLayouts/slideLayout133.xml"/><Relationship Id="rId11" Type="http://schemas.openxmlformats.org/officeDocument/2006/relationships/slideLayout" Target="../slideLayouts/slideLayout138.xml"/><Relationship Id="rId24" Type="http://schemas.openxmlformats.org/officeDocument/2006/relationships/slideLayout" Target="../slideLayouts/slideLayout151.xml"/><Relationship Id="rId5" Type="http://schemas.openxmlformats.org/officeDocument/2006/relationships/slideLayout" Target="../slideLayouts/slideLayout132.xml"/><Relationship Id="rId15" Type="http://schemas.openxmlformats.org/officeDocument/2006/relationships/slideLayout" Target="../slideLayouts/slideLayout142.xml"/><Relationship Id="rId23" Type="http://schemas.openxmlformats.org/officeDocument/2006/relationships/slideLayout" Target="../slideLayouts/slideLayout150.xml"/><Relationship Id="rId10" Type="http://schemas.openxmlformats.org/officeDocument/2006/relationships/slideLayout" Target="../slideLayouts/slideLayout137.xml"/><Relationship Id="rId19" Type="http://schemas.openxmlformats.org/officeDocument/2006/relationships/slideLayout" Target="../slideLayouts/slideLayout146.xml"/><Relationship Id="rId4" Type="http://schemas.openxmlformats.org/officeDocument/2006/relationships/slideLayout" Target="../slideLayouts/slideLayout131.xml"/><Relationship Id="rId9" Type="http://schemas.openxmlformats.org/officeDocument/2006/relationships/slideLayout" Target="../slideLayouts/slideLayout136.xml"/><Relationship Id="rId14" Type="http://schemas.openxmlformats.org/officeDocument/2006/relationships/slideLayout" Target="../slideLayouts/slideLayout141.xml"/><Relationship Id="rId22" Type="http://schemas.openxmlformats.org/officeDocument/2006/relationships/slideLayout" Target="../slideLayouts/slideLayout149.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59.xml"/><Relationship Id="rId13" Type="http://schemas.openxmlformats.org/officeDocument/2006/relationships/slideLayout" Target="../slideLayouts/slideLayout164.xml"/><Relationship Id="rId18" Type="http://schemas.openxmlformats.org/officeDocument/2006/relationships/slideLayout" Target="../slideLayouts/slideLayout169.xml"/><Relationship Id="rId3" Type="http://schemas.openxmlformats.org/officeDocument/2006/relationships/slideLayout" Target="../slideLayouts/slideLayout154.xml"/><Relationship Id="rId21" Type="http://schemas.openxmlformats.org/officeDocument/2006/relationships/theme" Target="../theme/theme7.xml"/><Relationship Id="rId7" Type="http://schemas.openxmlformats.org/officeDocument/2006/relationships/slideLayout" Target="../slideLayouts/slideLayout158.xml"/><Relationship Id="rId12" Type="http://schemas.openxmlformats.org/officeDocument/2006/relationships/slideLayout" Target="../slideLayouts/slideLayout163.xml"/><Relationship Id="rId17" Type="http://schemas.openxmlformats.org/officeDocument/2006/relationships/slideLayout" Target="../slideLayouts/slideLayout168.xml"/><Relationship Id="rId2" Type="http://schemas.openxmlformats.org/officeDocument/2006/relationships/slideLayout" Target="../slideLayouts/slideLayout153.xml"/><Relationship Id="rId16" Type="http://schemas.openxmlformats.org/officeDocument/2006/relationships/slideLayout" Target="../slideLayouts/slideLayout167.xml"/><Relationship Id="rId20" Type="http://schemas.openxmlformats.org/officeDocument/2006/relationships/slideLayout" Target="../slideLayouts/slideLayout171.xml"/><Relationship Id="rId1" Type="http://schemas.openxmlformats.org/officeDocument/2006/relationships/slideLayout" Target="../slideLayouts/slideLayout152.xml"/><Relationship Id="rId6" Type="http://schemas.openxmlformats.org/officeDocument/2006/relationships/slideLayout" Target="../slideLayouts/slideLayout157.xml"/><Relationship Id="rId11" Type="http://schemas.openxmlformats.org/officeDocument/2006/relationships/slideLayout" Target="../slideLayouts/slideLayout162.xml"/><Relationship Id="rId5" Type="http://schemas.openxmlformats.org/officeDocument/2006/relationships/slideLayout" Target="../slideLayouts/slideLayout156.xml"/><Relationship Id="rId15" Type="http://schemas.openxmlformats.org/officeDocument/2006/relationships/slideLayout" Target="../slideLayouts/slideLayout166.xml"/><Relationship Id="rId10" Type="http://schemas.openxmlformats.org/officeDocument/2006/relationships/slideLayout" Target="../slideLayouts/slideLayout161.xml"/><Relationship Id="rId19" Type="http://schemas.openxmlformats.org/officeDocument/2006/relationships/slideLayout" Target="../slideLayouts/slideLayout170.xml"/><Relationship Id="rId4" Type="http://schemas.openxmlformats.org/officeDocument/2006/relationships/slideLayout" Target="../slideLayouts/slideLayout155.xml"/><Relationship Id="rId9" Type="http://schemas.openxmlformats.org/officeDocument/2006/relationships/slideLayout" Target="../slideLayouts/slideLayout160.xml"/><Relationship Id="rId14" Type="http://schemas.openxmlformats.org/officeDocument/2006/relationships/slideLayout" Target="../slideLayouts/slideLayout165.xml"/><Relationship Id="rId22" Type="http://schemas.openxmlformats.org/officeDocument/2006/relationships/image" Target="../media/image1.png"/></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slideLayout" Target="../slideLayouts/slideLayout184.xml"/><Relationship Id="rId18" Type="http://schemas.openxmlformats.org/officeDocument/2006/relationships/slideLayout" Target="../slideLayouts/slideLayout189.xml"/><Relationship Id="rId26" Type="http://schemas.openxmlformats.org/officeDocument/2006/relationships/slideLayout" Target="../slideLayouts/slideLayout197.xml"/><Relationship Id="rId3" Type="http://schemas.openxmlformats.org/officeDocument/2006/relationships/slideLayout" Target="../slideLayouts/slideLayout174.xml"/><Relationship Id="rId21" Type="http://schemas.openxmlformats.org/officeDocument/2006/relationships/slideLayout" Target="../slideLayouts/slideLayout192.xml"/><Relationship Id="rId7" Type="http://schemas.openxmlformats.org/officeDocument/2006/relationships/slideLayout" Target="../slideLayouts/slideLayout178.xml"/><Relationship Id="rId12" Type="http://schemas.openxmlformats.org/officeDocument/2006/relationships/slideLayout" Target="../slideLayouts/slideLayout183.xml"/><Relationship Id="rId17" Type="http://schemas.openxmlformats.org/officeDocument/2006/relationships/slideLayout" Target="../slideLayouts/slideLayout188.xml"/><Relationship Id="rId25" Type="http://schemas.openxmlformats.org/officeDocument/2006/relationships/slideLayout" Target="../slideLayouts/slideLayout196.xml"/><Relationship Id="rId2" Type="http://schemas.openxmlformats.org/officeDocument/2006/relationships/slideLayout" Target="../slideLayouts/slideLayout173.xml"/><Relationship Id="rId16" Type="http://schemas.openxmlformats.org/officeDocument/2006/relationships/slideLayout" Target="../slideLayouts/slideLayout187.xml"/><Relationship Id="rId20" Type="http://schemas.openxmlformats.org/officeDocument/2006/relationships/slideLayout" Target="../slideLayouts/slideLayout191.xml"/><Relationship Id="rId29" Type="http://schemas.openxmlformats.org/officeDocument/2006/relationships/slideLayout" Target="../slideLayouts/slideLayout200.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24" Type="http://schemas.openxmlformats.org/officeDocument/2006/relationships/slideLayout" Target="../slideLayouts/slideLayout195.xml"/><Relationship Id="rId5" Type="http://schemas.openxmlformats.org/officeDocument/2006/relationships/slideLayout" Target="../slideLayouts/slideLayout176.xml"/><Relationship Id="rId15" Type="http://schemas.openxmlformats.org/officeDocument/2006/relationships/slideLayout" Target="../slideLayouts/slideLayout186.xml"/><Relationship Id="rId23" Type="http://schemas.openxmlformats.org/officeDocument/2006/relationships/slideLayout" Target="../slideLayouts/slideLayout194.xml"/><Relationship Id="rId28" Type="http://schemas.openxmlformats.org/officeDocument/2006/relationships/slideLayout" Target="../slideLayouts/slideLayout199.xml"/><Relationship Id="rId10" Type="http://schemas.openxmlformats.org/officeDocument/2006/relationships/slideLayout" Target="../slideLayouts/slideLayout181.xml"/><Relationship Id="rId19" Type="http://schemas.openxmlformats.org/officeDocument/2006/relationships/slideLayout" Target="../slideLayouts/slideLayout190.xml"/><Relationship Id="rId31" Type="http://schemas.openxmlformats.org/officeDocument/2006/relationships/image" Target="../media/image1.png"/><Relationship Id="rId4" Type="http://schemas.openxmlformats.org/officeDocument/2006/relationships/slideLayout" Target="../slideLayouts/slideLayout175.xml"/><Relationship Id="rId9" Type="http://schemas.openxmlformats.org/officeDocument/2006/relationships/slideLayout" Target="../slideLayouts/slideLayout180.xml"/><Relationship Id="rId14" Type="http://schemas.openxmlformats.org/officeDocument/2006/relationships/slideLayout" Target="../slideLayouts/slideLayout185.xml"/><Relationship Id="rId22" Type="http://schemas.openxmlformats.org/officeDocument/2006/relationships/slideLayout" Target="../slideLayouts/slideLayout193.xml"/><Relationship Id="rId27" Type="http://schemas.openxmlformats.org/officeDocument/2006/relationships/slideLayout" Target="../slideLayouts/slideLayout198.xml"/><Relationship Id="rId30" Type="http://schemas.openxmlformats.org/officeDocument/2006/relationships/theme" Target="../theme/theme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169" y="295278"/>
            <a:ext cx="11702551"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366168" y="1212855"/>
            <a:ext cx="11702553" cy="2655150"/>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0"/>
          <a:stretch>
            <a:fillRect/>
          </a:stretch>
        </p:blipFill>
        <p:spPr>
          <a:xfrm rot="5400000">
            <a:off x="9392254" y="3050570"/>
            <a:ext cx="6995160" cy="894019"/>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70" r:id="rId1"/>
    <p:sldLayoutId id="2147484167" r:id="rId2"/>
    <p:sldLayoutId id="2147484087" r:id="rId3"/>
    <p:sldLayoutId id="2147484098" r:id="rId4"/>
    <p:sldLayoutId id="2147484107" r:id="rId5"/>
    <p:sldLayoutId id="2147484086" r:id="rId6"/>
    <p:sldLayoutId id="2147484099" r:id="rId7"/>
    <p:sldLayoutId id="2147484100" r:id="rId8"/>
    <p:sldLayoutId id="2147484106" r:id="rId9"/>
    <p:sldLayoutId id="2147484089" r:id="rId10"/>
    <p:sldLayoutId id="2147484092" r:id="rId11"/>
    <p:sldLayoutId id="2147484105" r:id="rId12"/>
    <p:sldLayoutId id="2147484182" r:id="rId13"/>
    <p:sldLayoutId id="2147484130" r:id="rId14"/>
    <p:sldLayoutId id="2147484101" r:id="rId15"/>
    <p:sldLayoutId id="2147484102" r:id="rId16"/>
    <p:sldLayoutId id="2147484093" r:id="rId17"/>
    <p:sldLayoutId id="2147484127" r:id="rId18"/>
    <p:sldLayoutId id="2147484128" r:id="rId19"/>
    <p:sldLayoutId id="2147484129" r:id="rId20"/>
    <p:sldLayoutId id="2147484094" r:id="rId21"/>
    <p:sldLayoutId id="2147484195" r:id="rId22"/>
    <p:sldLayoutId id="2147484290" r:id="rId23"/>
    <p:sldLayoutId id="2147484293" r:id="rId24"/>
    <p:sldLayoutId id="2147484294" r:id="rId25"/>
    <p:sldLayoutId id="2147484295" r:id="rId26"/>
    <p:sldLayoutId id="2147484405" r:id="rId27"/>
    <p:sldLayoutId id="2147484462" r:id="rId28"/>
  </p:sldLayoutIdLst>
  <p:transition>
    <p:fade/>
  </p:transition>
  <p:timing>
    <p:tnLst>
      <p:par>
        <p:cTn id="1" dur="indefinite" restart="never" nodeType="tmRoot"/>
      </p:par>
    </p:tnLst>
  </p:timing>
  <p:txStyles>
    <p:titleStyle>
      <a:lvl1pPr algn="l" defTabSz="932594" rtl="0" eaLnBrk="1" latinLnBrk="0" hangingPunct="1">
        <a:lnSpc>
          <a:spcPct val="90000"/>
        </a:lnSpc>
        <a:spcBef>
          <a:spcPct val="0"/>
        </a:spcBef>
        <a:buNone/>
        <a:defRPr lang="en-US" sz="5867" b="0" kern="1200" cap="none" spc="-10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46" marR="0" indent="-342846" algn="l" defTabSz="932594" rtl="0" eaLnBrk="1" fontAlgn="auto" latinLnBrk="0" hangingPunct="1">
        <a:lnSpc>
          <a:spcPct val="90000"/>
        </a:lnSpc>
        <a:spcBef>
          <a:spcPct val="20000"/>
        </a:spcBef>
        <a:spcAft>
          <a:spcPts val="0"/>
        </a:spcAft>
        <a:buClrTx/>
        <a:buSzPct val="90000"/>
        <a:buFont typeface="Arial" pitchFamily="34" charset="0"/>
        <a:buChar char="•"/>
        <a:tabLst/>
        <a:defRPr sz="4800" kern="1200" spc="0" baseline="0">
          <a:gradFill>
            <a:gsLst>
              <a:gs pos="1250">
                <a:schemeClr val="tx1"/>
              </a:gs>
              <a:gs pos="100000">
                <a:schemeClr val="tx1"/>
              </a:gs>
            </a:gsLst>
            <a:lin ang="5400000" scaled="0"/>
          </a:gradFill>
          <a:latin typeface="+mj-lt"/>
          <a:ea typeface="+mn-ea"/>
          <a:cs typeface="+mn-cs"/>
        </a:defRPr>
      </a:lvl1pPr>
      <a:lvl2pPr marL="615935" marR="0" indent="-273044" algn="l" defTabSz="932594" rtl="0" eaLnBrk="1" fontAlgn="auto" latinLnBrk="0" hangingPunct="1">
        <a:lnSpc>
          <a:spcPct val="90000"/>
        </a:lnSpc>
        <a:spcBef>
          <a:spcPct val="20000"/>
        </a:spcBef>
        <a:spcAft>
          <a:spcPts val="0"/>
        </a:spcAft>
        <a:buClrTx/>
        <a:buSzPct val="90000"/>
        <a:buFont typeface="Arial" pitchFamily="34" charset="0"/>
        <a:buChar char="•"/>
        <a:tabLst/>
        <a:defRPr sz="3200" kern="1200" spc="0" baseline="0">
          <a:gradFill>
            <a:gsLst>
              <a:gs pos="1250">
                <a:schemeClr val="tx1"/>
              </a:gs>
              <a:gs pos="100000">
                <a:schemeClr val="tx1"/>
              </a:gs>
            </a:gsLst>
            <a:lin ang="5400000" scaled="0"/>
          </a:gradFill>
          <a:latin typeface="+mn-lt"/>
          <a:ea typeface="+mn-ea"/>
          <a:cs typeface="+mn-cs"/>
        </a:defRPr>
      </a:lvl2pPr>
      <a:lvl3pPr marL="840296"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667" kern="1200" spc="0" baseline="0">
          <a:gradFill>
            <a:gsLst>
              <a:gs pos="1250">
                <a:schemeClr val="tx1"/>
              </a:gs>
              <a:gs pos="100000">
                <a:schemeClr val="tx1"/>
              </a:gs>
            </a:gsLst>
            <a:lin ang="5400000" scaled="0"/>
          </a:gradFill>
          <a:latin typeface="+mn-lt"/>
          <a:ea typeface="+mn-ea"/>
          <a:cs typeface="+mn-cs"/>
        </a:defRPr>
      </a:lvl3pPr>
      <a:lvl4pPr marL="1064657"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4pPr>
      <a:lvl5pPr marL="1219170"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5pPr>
      <a:lvl6pPr marL="2564633"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932"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229"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528"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94" rtl="0" eaLnBrk="1" latinLnBrk="0" hangingPunct="1">
        <a:defRPr sz="1800" kern="1200">
          <a:solidFill>
            <a:schemeClr val="tx1"/>
          </a:solidFill>
          <a:latin typeface="+mn-lt"/>
          <a:ea typeface="+mn-ea"/>
          <a:cs typeface="+mn-cs"/>
        </a:defRPr>
      </a:lvl1pPr>
      <a:lvl2pPr marL="466298" algn="l" defTabSz="932594" rtl="0" eaLnBrk="1" latinLnBrk="0" hangingPunct="1">
        <a:defRPr sz="1800" kern="1200">
          <a:solidFill>
            <a:schemeClr val="tx1"/>
          </a:solidFill>
          <a:latin typeface="+mn-lt"/>
          <a:ea typeface="+mn-ea"/>
          <a:cs typeface="+mn-cs"/>
        </a:defRPr>
      </a:lvl2pPr>
      <a:lvl3pPr marL="932594" algn="l" defTabSz="932594" rtl="0" eaLnBrk="1" latinLnBrk="0" hangingPunct="1">
        <a:defRPr sz="1800" kern="1200">
          <a:solidFill>
            <a:schemeClr val="tx1"/>
          </a:solidFill>
          <a:latin typeface="+mn-lt"/>
          <a:ea typeface="+mn-ea"/>
          <a:cs typeface="+mn-cs"/>
        </a:defRPr>
      </a:lvl3pPr>
      <a:lvl4pPr marL="1398892" algn="l" defTabSz="932594" rtl="0" eaLnBrk="1" latinLnBrk="0" hangingPunct="1">
        <a:defRPr sz="1800" kern="1200">
          <a:solidFill>
            <a:schemeClr val="tx1"/>
          </a:solidFill>
          <a:latin typeface="+mn-lt"/>
          <a:ea typeface="+mn-ea"/>
          <a:cs typeface="+mn-cs"/>
        </a:defRPr>
      </a:lvl4pPr>
      <a:lvl5pPr marL="1865188" algn="l" defTabSz="932594" rtl="0" eaLnBrk="1" latinLnBrk="0" hangingPunct="1">
        <a:defRPr sz="1800" kern="1200">
          <a:solidFill>
            <a:schemeClr val="tx1"/>
          </a:solidFill>
          <a:latin typeface="+mn-lt"/>
          <a:ea typeface="+mn-ea"/>
          <a:cs typeface="+mn-cs"/>
        </a:defRPr>
      </a:lvl5pPr>
      <a:lvl6pPr marL="2331487" algn="l" defTabSz="932594" rtl="0" eaLnBrk="1" latinLnBrk="0" hangingPunct="1">
        <a:defRPr sz="1800" kern="1200">
          <a:solidFill>
            <a:schemeClr val="tx1"/>
          </a:solidFill>
          <a:latin typeface="+mn-lt"/>
          <a:ea typeface="+mn-ea"/>
          <a:cs typeface="+mn-cs"/>
        </a:defRPr>
      </a:lvl6pPr>
      <a:lvl7pPr marL="2797783" algn="l" defTabSz="932594" rtl="0" eaLnBrk="1" latinLnBrk="0" hangingPunct="1">
        <a:defRPr sz="1800" kern="1200">
          <a:solidFill>
            <a:schemeClr val="tx1"/>
          </a:solidFill>
          <a:latin typeface="+mn-lt"/>
          <a:ea typeface="+mn-ea"/>
          <a:cs typeface="+mn-cs"/>
        </a:defRPr>
      </a:lvl7pPr>
      <a:lvl8pPr marL="3264080" algn="l" defTabSz="932594" rtl="0" eaLnBrk="1" latinLnBrk="0" hangingPunct="1">
        <a:defRPr sz="1800" kern="1200">
          <a:solidFill>
            <a:schemeClr val="tx1"/>
          </a:solidFill>
          <a:latin typeface="+mn-lt"/>
          <a:ea typeface="+mn-ea"/>
          <a:cs typeface="+mn-cs"/>
        </a:defRPr>
      </a:lvl8pPr>
      <a:lvl9pPr marL="3730379" algn="l" defTabSz="93259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231" userDrawn="1">
          <p15:clr>
            <a:srgbClr val="5ACBF0"/>
          </p15:clr>
        </p15:guide>
        <p15:guide id="3" pos="999" userDrawn="1">
          <p15:clr>
            <a:srgbClr val="5ACBF0"/>
          </p15:clr>
        </p15:guide>
        <p15:guide id="4" pos="1767" userDrawn="1">
          <p15:clr>
            <a:srgbClr val="5ACBF0"/>
          </p15:clr>
        </p15:guide>
        <p15:guide id="5" pos="2535" userDrawn="1">
          <p15:clr>
            <a:srgbClr val="5ACBF0"/>
          </p15:clr>
        </p15:guide>
        <p15:guide id="6" pos="3303" userDrawn="1">
          <p15:clr>
            <a:srgbClr val="5ACBF0"/>
          </p15:clr>
        </p15:guide>
        <p15:guide id="8" pos="4070" userDrawn="1">
          <p15:clr>
            <a:srgbClr val="5ACBF0"/>
          </p15:clr>
        </p15:guide>
        <p15:guide id="9" pos="4838" userDrawn="1">
          <p15:clr>
            <a:srgbClr val="5ACBF0"/>
          </p15:clr>
        </p15:guide>
        <p15:guide id="11" pos="5606" userDrawn="1">
          <p15:clr>
            <a:srgbClr val="5ACBF0"/>
          </p15:clr>
        </p15:guide>
        <p15:guide id="12" pos="6374" userDrawn="1">
          <p15:clr>
            <a:srgbClr val="5ACBF0"/>
          </p15:clr>
        </p15:guide>
        <p15:guide id="14" pos="7142" userDrawn="1">
          <p15:clr>
            <a:srgbClr val="5ACBF0"/>
          </p15:clr>
        </p15:guide>
        <p15:guide id="15" pos="7602" userDrawn="1">
          <p15:clr>
            <a:srgbClr val="5ACBF0"/>
          </p15:clr>
        </p15:guide>
        <p15:guide id="16" pos="384" userDrawn="1">
          <p15:clr>
            <a:srgbClr val="C35EA4"/>
          </p15:clr>
        </p15:guide>
        <p15:guide id="17" pos="7449" userDrawn="1">
          <p15:clr>
            <a:srgbClr val="C35EA4"/>
          </p15:clr>
        </p15:guide>
        <p15:guide id="18" orient="horz" pos="763" userDrawn="1">
          <p15:clr>
            <a:srgbClr val="5ACBF0"/>
          </p15:clr>
        </p15:guide>
        <p15:guide id="19" orient="horz" pos="1339" userDrawn="1">
          <p15:clr>
            <a:srgbClr val="5ACBF0"/>
          </p15:clr>
        </p15:guide>
        <p15:guide id="20" orient="horz" pos="1915" userDrawn="1">
          <p15:clr>
            <a:srgbClr val="5ACBF0"/>
          </p15:clr>
        </p15:guide>
        <p15:guide id="21" orient="horz" pos="2491" userDrawn="1">
          <p15:clr>
            <a:srgbClr val="5ACBF0"/>
          </p15:clr>
        </p15:guide>
        <p15:guide id="22" orient="horz" pos="3067" userDrawn="1">
          <p15:clr>
            <a:srgbClr val="5ACBF0"/>
          </p15:clr>
        </p15:guide>
        <p15:guide id="23" orient="horz" pos="3643" userDrawn="1">
          <p15:clr>
            <a:srgbClr val="5ACBF0"/>
          </p15:clr>
        </p15:guide>
        <p15:guide id="24" orient="horz" pos="4219" userDrawn="1">
          <p15:clr>
            <a:srgbClr val="5ACBF0"/>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169" y="295278"/>
            <a:ext cx="11702551"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366168" y="1212855"/>
            <a:ext cx="11702553" cy="2655150"/>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22"/>
          <a:stretch>
            <a:fillRect/>
          </a:stretch>
        </p:blipFill>
        <p:spPr>
          <a:xfrm rot="5400000">
            <a:off x="9392254" y="3050570"/>
            <a:ext cx="6995160" cy="894019"/>
          </a:xfrm>
          <a:prstGeom prst="rect">
            <a:avLst/>
          </a:prstGeom>
        </p:spPr>
      </p:pic>
    </p:spTree>
    <p:extLst>
      <p:ext uri="{BB962C8B-B14F-4D97-AF65-F5344CB8AC3E}">
        <p14:creationId xmlns:p14="http://schemas.microsoft.com/office/powerpoint/2010/main" val="1972537229"/>
      </p:ext>
    </p:extLst>
  </p:cSld>
  <p:clrMap bg1="dk1" tx1="lt1" bg2="dk2" tx2="lt2" accent1="accent1" accent2="accent2" accent3="accent3" accent4="accent4" accent5="accent5" accent6="accent6" hlink="hlink" folHlink="folHlink"/>
  <p:sldLayoutIdLst>
    <p:sldLayoutId id="2147484292" r:id="rId1"/>
    <p:sldLayoutId id="2147484267" r:id="rId2"/>
    <p:sldLayoutId id="2147484269" r:id="rId3"/>
    <p:sldLayoutId id="2147484271" r:id="rId4"/>
    <p:sldLayoutId id="2147484273" r:id="rId5"/>
    <p:sldLayoutId id="2147484275" r:id="rId6"/>
    <p:sldLayoutId id="2147484276" r:id="rId7"/>
    <p:sldLayoutId id="2147484277" r:id="rId8"/>
    <p:sldLayoutId id="2147484278" r:id="rId9"/>
    <p:sldLayoutId id="2147484279" r:id="rId10"/>
    <p:sldLayoutId id="2147484280" r:id="rId11"/>
    <p:sldLayoutId id="2147484281" r:id="rId12"/>
    <p:sldLayoutId id="2147484282" r:id="rId13"/>
    <p:sldLayoutId id="2147484283" r:id="rId14"/>
    <p:sldLayoutId id="2147484284" r:id="rId15"/>
    <p:sldLayoutId id="2147484285" r:id="rId16"/>
    <p:sldLayoutId id="2147484286" r:id="rId17"/>
    <p:sldLayoutId id="2147484287" r:id="rId18"/>
    <p:sldLayoutId id="2147484288" r:id="rId19"/>
    <p:sldLayoutId id="2147484289" r:id="rId20"/>
  </p:sldLayoutIdLst>
  <p:transition>
    <p:fade/>
  </p:transition>
  <p:timing>
    <p:tnLst>
      <p:par>
        <p:cTn id="1" dur="indefinite" restart="never" nodeType="tmRoot"/>
      </p:par>
    </p:tnLst>
  </p:timing>
  <p:txStyles>
    <p:titleStyle>
      <a:lvl1pPr algn="l" defTabSz="932594" rtl="0" eaLnBrk="1" latinLnBrk="0" hangingPunct="1">
        <a:lnSpc>
          <a:spcPct val="90000"/>
        </a:lnSpc>
        <a:spcBef>
          <a:spcPct val="0"/>
        </a:spcBef>
        <a:buNone/>
        <a:defRPr lang="en-US" sz="5867" b="0" kern="1200" cap="none" spc="-10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46" marR="0" indent="-342846" algn="l" defTabSz="932594" rtl="0" eaLnBrk="1" fontAlgn="auto" latinLnBrk="0" hangingPunct="1">
        <a:lnSpc>
          <a:spcPct val="90000"/>
        </a:lnSpc>
        <a:spcBef>
          <a:spcPct val="20000"/>
        </a:spcBef>
        <a:spcAft>
          <a:spcPts val="0"/>
        </a:spcAft>
        <a:buClrTx/>
        <a:buSzPct val="90000"/>
        <a:buFont typeface="Arial" pitchFamily="34" charset="0"/>
        <a:buChar char="•"/>
        <a:tabLst/>
        <a:defRPr sz="4800" kern="1200" spc="0" baseline="0">
          <a:gradFill>
            <a:gsLst>
              <a:gs pos="1250">
                <a:schemeClr val="tx1"/>
              </a:gs>
              <a:gs pos="100000">
                <a:schemeClr val="tx1"/>
              </a:gs>
            </a:gsLst>
            <a:lin ang="5400000" scaled="0"/>
          </a:gradFill>
          <a:latin typeface="+mj-lt"/>
          <a:ea typeface="+mn-ea"/>
          <a:cs typeface="+mn-cs"/>
        </a:defRPr>
      </a:lvl1pPr>
      <a:lvl2pPr marL="615935" marR="0" indent="-273044" algn="l" defTabSz="932594" rtl="0" eaLnBrk="1" fontAlgn="auto" latinLnBrk="0" hangingPunct="1">
        <a:lnSpc>
          <a:spcPct val="90000"/>
        </a:lnSpc>
        <a:spcBef>
          <a:spcPct val="20000"/>
        </a:spcBef>
        <a:spcAft>
          <a:spcPts val="0"/>
        </a:spcAft>
        <a:buClrTx/>
        <a:buSzPct val="90000"/>
        <a:buFont typeface="Arial" pitchFamily="34" charset="0"/>
        <a:buChar char="•"/>
        <a:tabLst/>
        <a:defRPr sz="3200" kern="1200" spc="0" baseline="0">
          <a:gradFill>
            <a:gsLst>
              <a:gs pos="1250">
                <a:schemeClr val="tx1"/>
              </a:gs>
              <a:gs pos="100000">
                <a:schemeClr val="tx1"/>
              </a:gs>
            </a:gsLst>
            <a:lin ang="5400000" scaled="0"/>
          </a:gradFill>
          <a:latin typeface="+mn-lt"/>
          <a:ea typeface="+mn-ea"/>
          <a:cs typeface="+mn-cs"/>
        </a:defRPr>
      </a:lvl2pPr>
      <a:lvl3pPr marL="840296"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667" kern="1200" spc="0" baseline="0">
          <a:gradFill>
            <a:gsLst>
              <a:gs pos="1250">
                <a:schemeClr val="tx1"/>
              </a:gs>
              <a:gs pos="100000">
                <a:schemeClr val="tx1"/>
              </a:gs>
            </a:gsLst>
            <a:lin ang="5400000" scaled="0"/>
          </a:gradFill>
          <a:latin typeface="+mn-lt"/>
          <a:ea typeface="+mn-ea"/>
          <a:cs typeface="+mn-cs"/>
        </a:defRPr>
      </a:lvl3pPr>
      <a:lvl4pPr marL="1064657"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4pPr>
      <a:lvl5pPr marL="1219170"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5pPr>
      <a:lvl6pPr marL="2564633"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932"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229"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528"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94" rtl="0" eaLnBrk="1" latinLnBrk="0" hangingPunct="1">
        <a:defRPr sz="1800" kern="1200">
          <a:solidFill>
            <a:schemeClr val="tx1"/>
          </a:solidFill>
          <a:latin typeface="+mn-lt"/>
          <a:ea typeface="+mn-ea"/>
          <a:cs typeface="+mn-cs"/>
        </a:defRPr>
      </a:lvl1pPr>
      <a:lvl2pPr marL="466298" algn="l" defTabSz="932594" rtl="0" eaLnBrk="1" latinLnBrk="0" hangingPunct="1">
        <a:defRPr sz="1800" kern="1200">
          <a:solidFill>
            <a:schemeClr val="tx1"/>
          </a:solidFill>
          <a:latin typeface="+mn-lt"/>
          <a:ea typeface="+mn-ea"/>
          <a:cs typeface="+mn-cs"/>
        </a:defRPr>
      </a:lvl2pPr>
      <a:lvl3pPr marL="932594" algn="l" defTabSz="932594" rtl="0" eaLnBrk="1" latinLnBrk="0" hangingPunct="1">
        <a:defRPr sz="1800" kern="1200">
          <a:solidFill>
            <a:schemeClr val="tx1"/>
          </a:solidFill>
          <a:latin typeface="+mn-lt"/>
          <a:ea typeface="+mn-ea"/>
          <a:cs typeface="+mn-cs"/>
        </a:defRPr>
      </a:lvl3pPr>
      <a:lvl4pPr marL="1398892" algn="l" defTabSz="932594" rtl="0" eaLnBrk="1" latinLnBrk="0" hangingPunct="1">
        <a:defRPr sz="1800" kern="1200">
          <a:solidFill>
            <a:schemeClr val="tx1"/>
          </a:solidFill>
          <a:latin typeface="+mn-lt"/>
          <a:ea typeface="+mn-ea"/>
          <a:cs typeface="+mn-cs"/>
        </a:defRPr>
      </a:lvl4pPr>
      <a:lvl5pPr marL="1865188" algn="l" defTabSz="932594" rtl="0" eaLnBrk="1" latinLnBrk="0" hangingPunct="1">
        <a:defRPr sz="1800" kern="1200">
          <a:solidFill>
            <a:schemeClr val="tx1"/>
          </a:solidFill>
          <a:latin typeface="+mn-lt"/>
          <a:ea typeface="+mn-ea"/>
          <a:cs typeface="+mn-cs"/>
        </a:defRPr>
      </a:lvl5pPr>
      <a:lvl6pPr marL="2331487" algn="l" defTabSz="932594" rtl="0" eaLnBrk="1" latinLnBrk="0" hangingPunct="1">
        <a:defRPr sz="1800" kern="1200">
          <a:solidFill>
            <a:schemeClr val="tx1"/>
          </a:solidFill>
          <a:latin typeface="+mn-lt"/>
          <a:ea typeface="+mn-ea"/>
          <a:cs typeface="+mn-cs"/>
        </a:defRPr>
      </a:lvl6pPr>
      <a:lvl7pPr marL="2797783" algn="l" defTabSz="932594" rtl="0" eaLnBrk="1" latinLnBrk="0" hangingPunct="1">
        <a:defRPr sz="1800" kern="1200">
          <a:solidFill>
            <a:schemeClr val="tx1"/>
          </a:solidFill>
          <a:latin typeface="+mn-lt"/>
          <a:ea typeface="+mn-ea"/>
          <a:cs typeface="+mn-cs"/>
        </a:defRPr>
      </a:lvl7pPr>
      <a:lvl8pPr marL="3264080" algn="l" defTabSz="932594" rtl="0" eaLnBrk="1" latinLnBrk="0" hangingPunct="1">
        <a:defRPr sz="1800" kern="1200">
          <a:solidFill>
            <a:schemeClr val="tx1"/>
          </a:solidFill>
          <a:latin typeface="+mn-lt"/>
          <a:ea typeface="+mn-ea"/>
          <a:cs typeface="+mn-cs"/>
        </a:defRPr>
      </a:lvl8pPr>
      <a:lvl9pPr marL="3730379" algn="l" defTabSz="93259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231" userDrawn="1">
          <p15:clr>
            <a:srgbClr val="5ACBF0"/>
          </p15:clr>
        </p15:guide>
        <p15:guide id="3" pos="999" userDrawn="1">
          <p15:clr>
            <a:srgbClr val="5ACBF0"/>
          </p15:clr>
        </p15:guide>
        <p15:guide id="4" pos="1767" userDrawn="1">
          <p15:clr>
            <a:srgbClr val="5ACBF0"/>
          </p15:clr>
        </p15:guide>
        <p15:guide id="5" pos="2535" userDrawn="1">
          <p15:clr>
            <a:srgbClr val="5ACBF0"/>
          </p15:clr>
        </p15:guide>
        <p15:guide id="6" pos="3303" userDrawn="1">
          <p15:clr>
            <a:srgbClr val="5ACBF0"/>
          </p15:clr>
        </p15:guide>
        <p15:guide id="7" pos="4070" userDrawn="1">
          <p15:clr>
            <a:srgbClr val="5ACBF0"/>
          </p15:clr>
        </p15:guide>
        <p15:guide id="8" pos="4838" userDrawn="1">
          <p15:clr>
            <a:srgbClr val="5ACBF0"/>
          </p15:clr>
        </p15:guide>
        <p15:guide id="9" pos="5606" userDrawn="1">
          <p15:clr>
            <a:srgbClr val="5ACBF0"/>
          </p15:clr>
        </p15:guide>
        <p15:guide id="10" pos="6374" userDrawn="1">
          <p15:clr>
            <a:srgbClr val="5ACBF0"/>
          </p15:clr>
        </p15:guide>
        <p15:guide id="11" pos="7142" userDrawn="1">
          <p15:clr>
            <a:srgbClr val="5ACBF0"/>
          </p15:clr>
        </p15:guide>
        <p15:guide id="12" pos="7602" userDrawn="1">
          <p15:clr>
            <a:srgbClr val="5ACBF0"/>
          </p15:clr>
        </p15:guide>
        <p15:guide id="13" pos="384" userDrawn="1">
          <p15:clr>
            <a:srgbClr val="C35EA4"/>
          </p15:clr>
        </p15:guide>
        <p15:guide id="14" pos="7449" userDrawn="1">
          <p15:clr>
            <a:srgbClr val="C35EA4"/>
          </p15:clr>
        </p15:guide>
        <p15:guide id="15" orient="horz" pos="763" userDrawn="1">
          <p15:clr>
            <a:srgbClr val="5ACBF0"/>
          </p15:clr>
        </p15:guide>
        <p15:guide id="16" orient="horz" pos="1339" userDrawn="1">
          <p15:clr>
            <a:srgbClr val="5ACBF0"/>
          </p15:clr>
        </p15:guide>
        <p15:guide id="17" orient="horz" pos="1915" userDrawn="1">
          <p15:clr>
            <a:srgbClr val="5ACBF0"/>
          </p15:clr>
        </p15:guide>
        <p15:guide id="18" orient="horz" pos="2491" userDrawn="1">
          <p15:clr>
            <a:srgbClr val="5ACBF0"/>
          </p15:clr>
        </p15:guide>
        <p15:guide id="19" orient="horz" pos="3067" userDrawn="1">
          <p15:clr>
            <a:srgbClr val="5ACBF0"/>
          </p15:clr>
        </p15:guide>
        <p15:guide id="20" orient="horz" pos="3643" userDrawn="1">
          <p15:clr>
            <a:srgbClr val="5ACBF0"/>
          </p15:clr>
        </p15:guide>
        <p15:guide id="21" orient="horz" pos="4219" userDrawn="1">
          <p15:clr>
            <a:srgbClr val="5ACBF0"/>
          </p15:clr>
        </p15:guide>
        <p15:guide id="22" orient="horz" pos="302" userDrawn="1">
          <p15:clr>
            <a:srgbClr val="C35EA4"/>
          </p15:clr>
        </p15:guide>
        <p15:guide id="23" orient="horz" pos="4104" userDrawn="1">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169" y="295278"/>
            <a:ext cx="11702551"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366168" y="1212855"/>
            <a:ext cx="11702553" cy="2655150"/>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9"/>
          <a:stretch>
            <a:fillRect/>
          </a:stretch>
        </p:blipFill>
        <p:spPr>
          <a:xfrm rot="5400000">
            <a:off x="9392254" y="3050570"/>
            <a:ext cx="6995160" cy="894019"/>
          </a:xfrm>
          <a:prstGeom prst="rect">
            <a:avLst/>
          </a:prstGeom>
        </p:spPr>
      </p:pic>
    </p:spTree>
    <p:extLst>
      <p:ext uri="{BB962C8B-B14F-4D97-AF65-F5344CB8AC3E}">
        <p14:creationId xmlns:p14="http://schemas.microsoft.com/office/powerpoint/2010/main" val="44051867"/>
      </p:ext>
    </p:extLst>
  </p:cSld>
  <p:clrMap bg1="lt1" tx1="dk1" bg2="lt2" tx2="dk2" accent1="accent1" accent2="accent2" accent3="accent3" accent4="accent4" accent5="accent5" accent6="accent6" hlink="hlink" folHlink="folHlink"/>
  <p:sldLayoutIdLst>
    <p:sldLayoutId id="2147484297" r:id="rId1"/>
    <p:sldLayoutId id="2147484298" r:id="rId2"/>
    <p:sldLayoutId id="2147484299" r:id="rId3"/>
    <p:sldLayoutId id="2147484300" r:id="rId4"/>
    <p:sldLayoutId id="2147484301" r:id="rId5"/>
    <p:sldLayoutId id="2147484302" r:id="rId6"/>
    <p:sldLayoutId id="2147484303" r:id="rId7"/>
    <p:sldLayoutId id="2147484304" r:id="rId8"/>
    <p:sldLayoutId id="2147484305" r:id="rId9"/>
    <p:sldLayoutId id="2147484306" r:id="rId10"/>
    <p:sldLayoutId id="2147484307" r:id="rId11"/>
    <p:sldLayoutId id="2147484308" r:id="rId12"/>
    <p:sldLayoutId id="2147484309" r:id="rId13"/>
    <p:sldLayoutId id="2147484310" r:id="rId14"/>
    <p:sldLayoutId id="2147484311" r:id="rId15"/>
    <p:sldLayoutId id="2147484312" r:id="rId16"/>
    <p:sldLayoutId id="2147484313" r:id="rId17"/>
    <p:sldLayoutId id="2147484314" r:id="rId18"/>
    <p:sldLayoutId id="2147484315" r:id="rId19"/>
    <p:sldLayoutId id="2147484316" r:id="rId20"/>
    <p:sldLayoutId id="2147484317" r:id="rId21"/>
    <p:sldLayoutId id="2147484318" r:id="rId22"/>
    <p:sldLayoutId id="2147484319" r:id="rId23"/>
    <p:sldLayoutId id="2147484320" r:id="rId24"/>
    <p:sldLayoutId id="2147484321" r:id="rId25"/>
    <p:sldLayoutId id="2147484322" r:id="rId26"/>
    <p:sldLayoutId id="2147484324" r:id="rId27"/>
  </p:sldLayoutIdLst>
  <p:transition>
    <p:fade/>
  </p:transition>
  <p:timing>
    <p:tnLst>
      <p:par>
        <p:cTn id="1" dur="indefinite" restart="never" nodeType="tmRoot"/>
      </p:par>
    </p:tnLst>
  </p:timing>
  <p:txStyles>
    <p:titleStyle>
      <a:lvl1pPr algn="l" defTabSz="932594" rtl="0" eaLnBrk="1" latinLnBrk="0" hangingPunct="1">
        <a:lnSpc>
          <a:spcPct val="90000"/>
        </a:lnSpc>
        <a:spcBef>
          <a:spcPct val="0"/>
        </a:spcBef>
        <a:buNone/>
        <a:defRPr lang="en-US" sz="5867" b="0" kern="1200" cap="none" spc="-10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46" marR="0" indent="-342846" algn="l" defTabSz="932594" rtl="0" eaLnBrk="1" fontAlgn="auto" latinLnBrk="0" hangingPunct="1">
        <a:lnSpc>
          <a:spcPct val="90000"/>
        </a:lnSpc>
        <a:spcBef>
          <a:spcPct val="20000"/>
        </a:spcBef>
        <a:spcAft>
          <a:spcPts val="0"/>
        </a:spcAft>
        <a:buClrTx/>
        <a:buSzPct val="90000"/>
        <a:buFont typeface="Arial" pitchFamily="34" charset="0"/>
        <a:buChar char="•"/>
        <a:tabLst/>
        <a:defRPr sz="4800" kern="1200" spc="0" baseline="0">
          <a:gradFill>
            <a:gsLst>
              <a:gs pos="1250">
                <a:schemeClr val="tx1"/>
              </a:gs>
              <a:gs pos="100000">
                <a:schemeClr val="tx1"/>
              </a:gs>
            </a:gsLst>
            <a:lin ang="5400000" scaled="0"/>
          </a:gradFill>
          <a:latin typeface="+mj-lt"/>
          <a:ea typeface="+mn-ea"/>
          <a:cs typeface="+mn-cs"/>
        </a:defRPr>
      </a:lvl1pPr>
      <a:lvl2pPr marL="615935" marR="0" indent="-273044" algn="l" defTabSz="932594" rtl="0" eaLnBrk="1" fontAlgn="auto" latinLnBrk="0" hangingPunct="1">
        <a:lnSpc>
          <a:spcPct val="90000"/>
        </a:lnSpc>
        <a:spcBef>
          <a:spcPct val="20000"/>
        </a:spcBef>
        <a:spcAft>
          <a:spcPts val="0"/>
        </a:spcAft>
        <a:buClrTx/>
        <a:buSzPct val="90000"/>
        <a:buFont typeface="Arial" pitchFamily="34" charset="0"/>
        <a:buChar char="•"/>
        <a:tabLst/>
        <a:defRPr sz="3200" kern="1200" spc="0" baseline="0">
          <a:gradFill>
            <a:gsLst>
              <a:gs pos="1250">
                <a:schemeClr val="tx1"/>
              </a:gs>
              <a:gs pos="100000">
                <a:schemeClr val="tx1"/>
              </a:gs>
            </a:gsLst>
            <a:lin ang="5400000" scaled="0"/>
          </a:gradFill>
          <a:latin typeface="+mn-lt"/>
          <a:ea typeface="+mn-ea"/>
          <a:cs typeface="+mn-cs"/>
        </a:defRPr>
      </a:lvl2pPr>
      <a:lvl3pPr marL="840296"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667" kern="1200" spc="0" baseline="0">
          <a:gradFill>
            <a:gsLst>
              <a:gs pos="1250">
                <a:schemeClr val="tx1"/>
              </a:gs>
              <a:gs pos="100000">
                <a:schemeClr val="tx1"/>
              </a:gs>
            </a:gsLst>
            <a:lin ang="5400000" scaled="0"/>
          </a:gradFill>
          <a:latin typeface="+mn-lt"/>
          <a:ea typeface="+mn-ea"/>
          <a:cs typeface="+mn-cs"/>
        </a:defRPr>
      </a:lvl3pPr>
      <a:lvl4pPr marL="1064657"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4pPr>
      <a:lvl5pPr marL="1219170"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5pPr>
      <a:lvl6pPr marL="2564633"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932"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229"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528"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94" rtl="0" eaLnBrk="1" latinLnBrk="0" hangingPunct="1">
        <a:defRPr sz="1800" kern="1200">
          <a:solidFill>
            <a:schemeClr val="tx1"/>
          </a:solidFill>
          <a:latin typeface="+mn-lt"/>
          <a:ea typeface="+mn-ea"/>
          <a:cs typeface="+mn-cs"/>
        </a:defRPr>
      </a:lvl1pPr>
      <a:lvl2pPr marL="466298" algn="l" defTabSz="932594" rtl="0" eaLnBrk="1" latinLnBrk="0" hangingPunct="1">
        <a:defRPr sz="1800" kern="1200">
          <a:solidFill>
            <a:schemeClr val="tx1"/>
          </a:solidFill>
          <a:latin typeface="+mn-lt"/>
          <a:ea typeface="+mn-ea"/>
          <a:cs typeface="+mn-cs"/>
        </a:defRPr>
      </a:lvl2pPr>
      <a:lvl3pPr marL="932594" algn="l" defTabSz="932594" rtl="0" eaLnBrk="1" latinLnBrk="0" hangingPunct="1">
        <a:defRPr sz="1800" kern="1200">
          <a:solidFill>
            <a:schemeClr val="tx1"/>
          </a:solidFill>
          <a:latin typeface="+mn-lt"/>
          <a:ea typeface="+mn-ea"/>
          <a:cs typeface="+mn-cs"/>
        </a:defRPr>
      </a:lvl3pPr>
      <a:lvl4pPr marL="1398892" algn="l" defTabSz="932594" rtl="0" eaLnBrk="1" latinLnBrk="0" hangingPunct="1">
        <a:defRPr sz="1800" kern="1200">
          <a:solidFill>
            <a:schemeClr val="tx1"/>
          </a:solidFill>
          <a:latin typeface="+mn-lt"/>
          <a:ea typeface="+mn-ea"/>
          <a:cs typeface="+mn-cs"/>
        </a:defRPr>
      </a:lvl4pPr>
      <a:lvl5pPr marL="1865188" algn="l" defTabSz="932594" rtl="0" eaLnBrk="1" latinLnBrk="0" hangingPunct="1">
        <a:defRPr sz="1800" kern="1200">
          <a:solidFill>
            <a:schemeClr val="tx1"/>
          </a:solidFill>
          <a:latin typeface="+mn-lt"/>
          <a:ea typeface="+mn-ea"/>
          <a:cs typeface="+mn-cs"/>
        </a:defRPr>
      </a:lvl5pPr>
      <a:lvl6pPr marL="2331487" algn="l" defTabSz="932594" rtl="0" eaLnBrk="1" latinLnBrk="0" hangingPunct="1">
        <a:defRPr sz="1800" kern="1200">
          <a:solidFill>
            <a:schemeClr val="tx1"/>
          </a:solidFill>
          <a:latin typeface="+mn-lt"/>
          <a:ea typeface="+mn-ea"/>
          <a:cs typeface="+mn-cs"/>
        </a:defRPr>
      </a:lvl6pPr>
      <a:lvl7pPr marL="2797783" algn="l" defTabSz="932594" rtl="0" eaLnBrk="1" latinLnBrk="0" hangingPunct="1">
        <a:defRPr sz="1800" kern="1200">
          <a:solidFill>
            <a:schemeClr val="tx1"/>
          </a:solidFill>
          <a:latin typeface="+mn-lt"/>
          <a:ea typeface="+mn-ea"/>
          <a:cs typeface="+mn-cs"/>
        </a:defRPr>
      </a:lvl7pPr>
      <a:lvl8pPr marL="3264080" algn="l" defTabSz="932594" rtl="0" eaLnBrk="1" latinLnBrk="0" hangingPunct="1">
        <a:defRPr sz="1800" kern="1200">
          <a:solidFill>
            <a:schemeClr val="tx1"/>
          </a:solidFill>
          <a:latin typeface="+mn-lt"/>
          <a:ea typeface="+mn-ea"/>
          <a:cs typeface="+mn-cs"/>
        </a:defRPr>
      </a:lvl8pPr>
      <a:lvl9pPr marL="3730379" algn="l" defTabSz="93259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231">
          <p15:clr>
            <a:srgbClr val="5ACBF0"/>
          </p15:clr>
        </p15:guide>
        <p15:guide id="3" pos="999">
          <p15:clr>
            <a:srgbClr val="5ACBF0"/>
          </p15:clr>
        </p15:guide>
        <p15:guide id="4" pos="1767">
          <p15:clr>
            <a:srgbClr val="5ACBF0"/>
          </p15:clr>
        </p15:guide>
        <p15:guide id="5" pos="2535">
          <p15:clr>
            <a:srgbClr val="5ACBF0"/>
          </p15:clr>
        </p15:guide>
        <p15:guide id="6" pos="3303">
          <p15:clr>
            <a:srgbClr val="5ACBF0"/>
          </p15:clr>
        </p15:guide>
        <p15:guide id="7" pos="4070">
          <p15:clr>
            <a:srgbClr val="5ACBF0"/>
          </p15:clr>
        </p15:guide>
        <p15:guide id="8" pos="4838">
          <p15:clr>
            <a:srgbClr val="5ACBF0"/>
          </p15:clr>
        </p15:guide>
        <p15:guide id="9" pos="5606">
          <p15:clr>
            <a:srgbClr val="5ACBF0"/>
          </p15:clr>
        </p15:guide>
        <p15:guide id="10" pos="6374">
          <p15:clr>
            <a:srgbClr val="5ACBF0"/>
          </p15:clr>
        </p15:guide>
        <p15:guide id="11" pos="7142">
          <p15:clr>
            <a:srgbClr val="5ACBF0"/>
          </p15:clr>
        </p15:guide>
        <p15:guide id="12" pos="7602">
          <p15:clr>
            <a:srgbClr val="5ACBF0"/>
          </p15:clr>
        </p15:guide>
        <p15:guide id="13" pos="384">
          <p15:clr>
            <a:srgbClr val="C35EA4"/>
          </p15:clr>
        </p15:guide>
        <p15:guide id="14" pos="7449">
          <p15:clr>
            <a:srgbClr val="C35EA4"/>
          </p15:clr>
        </p15:guide>
        <p15:guide id="15" orient="horz" pos="763">
          <p15:clr>
            <a:srgbClr val="5ACBF0"/>
          </p15:clr>
        </p15:guide>
        <p15:guide id="16" orient="horz" pos="1339">
          <p15:clr>
            <a:srgbClr val="5ACBF0"/>
          </p15:clr>
        </p15:guide>
        <p15:guide id="17" orient="horz" pos="1915">
          <p15:clr>
            <a:srgbClr val="5ACBF0"/>
          </p15:clr>
        </p15:guide>
        <p15:guide id="18" orient="horz" pos="2491">
          <p15:clr>
            <a:srgbClr val="5ACBF0"/>
          </p15:clr>
        </p15:guide>
        <p15:guide id="19" orient="horz" pos="3067">
          <p15:clr>
            <a:srgbClr val="5ACBF0"/>
          </p15:clr>
        </p15:guide>
        <p15:guide id="20" orient="horz" pos="3643">
          <p15:clr>
            <a:srgbClr val="5ACBF0"/>
          </p15:clr>
        </p15:guide>
        <p15:guide id="21" orient="horz" pos="4219">
          <p15:clr>
            <a:srgbClr val="5ACBF0"/>
          </p15:clr>
        </p15:guide>
        <p15:guide id="22" orient="horz" pos="302">
          <p15:clr>
            <a:srgbClr val="C35EA4"/>
          </p15:clr>
        </p15:guide>
        <p15:guide id="23"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169" y="295278"/>
            <a:ext cx="11702551"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366168" y="1212855"/>
            <a:ext cx="11702553" cy="20374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6"/>
          <a:stretch>
            <a:fillRect/>
          </a:stretch>
        </p:blipFill>
        <p:spPr>
          <a:xfrm rot="5400000">
            <a:off x="9392254" y="3050570"/>
            <a:ext cx="6995160" cy="894019"/>
          </a:xfrm>
          <a:prstGeom prst="rect">
            <a:avLst/>
          </a:prstGeom>
        </p:spPr>
      </p:pic>
    </p:spTree>
    <p:extLst>
      <p:ext uri="{BB962C8B-B14F-4D97-AF65-F5344CB8AC3E}">
        <p14:creationId xmlns:p14="http://schemas.microsoft.com/office/powerpoint/2010/main" val="630532066"/>
      </p:ext>
    </p:extLst>
  </p:cSld>
  <p:clrMap bg1="lt1" tx1="dk1" bg2="lt2" tx2="dk2" accent1="accent1" accent2="accent2" accent3="accent3" accent4="accent4" accent5="accent5" accent6="accent6" hlink="hlink" folHlink="folHlink"/>
  <p:sldLayoutIdLst>
    <p:sldLayoutId id="2147484327" r:id="rId1"/>
    <p:sldLayoutId id="2147484328" r:id="rId2"/>
    <p:sldLayoutId id="2147484329" r:id="rId3"/>
    <p:sldLayoutId id="2147484330" r:id="rId4"/>
    <p:sldLayoutId id="2147484331" r:id="rId5"/>
    <p:sldLayoutId id="2147484332" r:id="rId6"/>
    <p:sldLayoutId id="2147484333" r:id="rId7"/>
    <p:sldLayoutId id="2147484334" r:id="rId8"/>
    <p:sldLayoutId id="2147484335" r:id="rId9"/>
    <p:sldLayoutId id="2147484336" r:id="rId10"/>
    <p:sldLayoutId id="2147484337" r:id="rId11"/>
    <p:sldLayoutId id="2147484338" r:id="rId12"/>
    <p:sldLayoutId id="2147484339" r:id="rId13"/>
    <p:sldLayoutId id="2147484340" r:id="rId14"/>
    <p:sldLayoutId id="2147484341" r:id="rId15"/>
    <p:sldLayoutId id="2147484342" r:id="rId16"/>
    <p:sldLayoutId id="2147484343" r:id="rId17"/>
    <p:sldLayoutId id="2147484344" r:id="rId18"/>
    <p:sldLayoutId id="2147484345" r:id="rId19"/>
    <p:sldLayoutId id="2147484346" r:id="rId20"/>
    <p:sldLayoutId id="2147484347" r:id="rId21"/>
    <p:sldLayoutId id="2147484348" r:id="rId22"/>
    <p:sldLayoutId id="2147484349" r:id="rId23"/>
    <p:sldLayoutId id="2147484350" r:id="rId24"/>
  </p:sldLayoutIdLst>
  <p:transition>
    <p:fade/>
  </p:transition>
  <p:timing>
    <p:tnLst>
      <p:par>
        <p:cTn id="1" dur="indefinite" restart="never" nodeType="tmRoot"/>
      </p:par>
    </p:tnLst>
  </p:timing>
  <p:txStyles>
    <p:titleStyle>
      <a:lvl1pPr algn="l" defTabSz="699463" rtl="0" eaLnBrk="1" latinLnBrk="0" hangingPunct="1">
        <a:lnSpc>
          <a:spcPct val="90000"/>
        </a:lnSpc>
        <a:spcBef>
          <a:spcPct val="0"/>
        </a:spcBef>
        <a:buNone/>
        <a:defRPr lang="en-US" sz="4400" b="0" kern="1200" cap="none" spc="-76"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57141" marR="0" indent="-257141" algn="l" defTabSz="699463"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461963" marR="0" indent="-204788" algn="l" defTabSz="699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30238"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798513"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914400"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1923523"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73256"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22987"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72720"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99463" rtl="0" eaLnBrk="1" latinLnBrk="0" hangingPunct="1">
        <a:defRPr sz="1350" kern="1200">
          <a:solidFill>
            <a:schemeClr val="tx1"/>
          </a:solidFill>
          <a:latin typeface="+mn-lt"/>
          <a:ea typeface="+mn-ea"/>
          <a:cs typeface="+mn-cs"/>
        </a:defRPr>
      </a:lvl1pPr>
      <a:lvl2pPr marL="349732" algn="l" defTabSz="699463" rtl="0" eaLnBrk="1" latinLnBrk="0" hangingPunct="1">
        <a:defRPr sz="1350" kern="1200">
          <a:solidFill>
            <a:schemeClr val="tx1"/>
          </a:solidFill>
          <a:latin typeface="+mn-lt"/>
          <a:ea typeface="+mn-ea"/>
          <a:cs typeface="+mn-cs"/>
        </a:defRPr>
      </a:lvl2pPr>
      <a:lvl3pPr marL="699463" algn="l" defTabSz="699463" rtl="0" eaLnBrk="1" latinLnBrk="0" hangingPunct="1">
        <a:defRPr sz="1350" kern="1200">
          <a:solidFill>
            <a:schemeClr val="tx1"/>
          </a:solidFill>
          <a:latin typeface="+mn-lt"/>
          <a:ea typeface="+mn-ea"/>
          <a:cs typeface="+mn-cs"/>
        </a:defRPr>
      </a:lvl3pPr>
      <a:lvl4pPr marL="1049195" algn="l" defTabSz="699463" rtl="0" eaLnBrk="1" latinLnBrk="0" hangingPunct="1">
        <a:defRPr sz="1350" kern="1200">
          <a:solidFill>
            <a:schemeClr val="tx1"/>
          </a:solidFill>
          <a:latin typeface="+mn-lt"/>
          <a:ea typeface="+mn-ea"/>
          <a:cs typeface="+mn-cs"/>
        </a:defRPr>
      </a:lvl4pPr>
      <a:lvl5pPr marL="1398926" algn="l" defTabSz="699463" rtl="0" eaLnBrk="1" latinLnBrk="0" hangingPunct="1">
        <a:defRPr sz="1350" kern="1200">
          <a:solidFill>
            <a:schemeClr val="tx1"/>
          </a:solidFill>
          <a:latin typeface="+mn-lt"/>
          <a:ea typeface="+mn-ea"/>
          <a:cs typeface="+mn-cs"/>
        </a:defRPr>
      </a:lvl5pPr>
      <a:lvl6pPr marL="1748659" algn="l" defTabSz="699463" rtl="0" eaLnBrk="1" latinLnBrk="0" hangingPunct="1">
        <a:defRPr sz="1350" kern="1200">
          <a:solidFill>
            <a:schemeClr val="tx1"/>
          </a:solidFill>
          <a:latin typeface="+mn-lt"/>
          <a:ea typeface="+mn-ea"/>
          <a:cs typeface="+mn-cs"/>
        </a:defRPr>
      </a:lvl6pPr>
      <a:lvl7pPr marL="2098390" algn="l" defTabSz="699463" rtl="0" eaLnBrk="1" latinLnBrk="0" hangingPunct="1">
        <a:defRPr sz="1350" kern="1200">
          <a:solidFill>
            <a:schemeClr val="tx1"/>
          </a:solidFill>
          <a:latin typeface="+mn-lt"/>
          <a:ea typeface="+mn-ea"/>
          <a:cs typeface="+mn-cs"/>
        </a:defRPr>
      </a:lvl7pPr>
      <a:lvl8pPr marL="2448121" algn="l" defTabSz="699463" rtl="0" eaLnBrk="1" latinLnBrk="0" hangingPunct="1">
        <a:defRPr sz="1350" kern="1200">
          <a:solidFill>
            <a:schemeClr val="tx1"/>
          </a:solidFill>
          <a:latin typeface="+mn-lt"/>
          <a:ea typeface="+mn-ea"/>
          <a:cs typeface="+mn-cs"/>
        </a:defRPr>
      </a:lvl8pPr>
      <a:lvl9pPr marL="2797854" algn="l" defTabSz="699463"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702">
          <p15:clr>
            <a:srgbClr val="5ACBF0"/>
          </p15:clr>
        </p15:guide>
        <p15:guide id="13" pos="288">
          <p15:clr>
            <a:srgbClr val="C35EA4"/>
          </p15:clr>
        </p15:guide>
        <p15:guide id="14" pos="5587">
          <p15:clr>
            <a:srgbClr val="C35EA4"/>
          </p15:clr>
        </p15:guide>
        <p15:guide id="15" orient="horz" pos="763">
          <p15:clr>
            <a:srgbClr val="5ACBF0"/>
          </p15:clr>
        </p15:guide>
        <p15:guide id="16" orient="horz" pos="1339">
          <p15:clr>
            <a:srgbClr val="5ACBF0"/>
          </p15:clr>
        </p15:guide>
        <p15:guide id="17" orient="horz" pos="1915">
          <p15:clr>
            <a:srgbClr val="5ACBF0"/>
          </p15:clr>
        </p15:guide>
        <p15:guide id="18" orient="horz" pos="2491">
          <p15:clr>
            <a:srgbClr val="5ACBF0"/>
          </p15:clr>
        </p15:guide>
        <p15:guide id="19" orient="horz" pos="3067">
          <p15:clr>
            <a:srgbClr val="5ACBF0"/>
          </p15:clr>
        </p15:guide>
        <p15:guide id="20" orient="horz" pos="3643">
          <p15:clr>
            <a:srgbClr val="5ACBF0"/>
          </p15:clr>
        </p15:guide>
        <p15:guide id="21" orient="horz" pos="4219">
          <p15:clr>
            <a:srgbClr val="5ACBF0"/>
          </p15:clr>
        </p15:guide>
        <p15:guide id="22" orient="horz" pos="302">
          <p15:clr>
            <a:srgbClr val="C35EA4"/>
          </p15:clr>
        </p15:guide>
        <p15:guide id="23" orient="horz" pos="4104">
          <p15:clr>
            <a:srgbClr val="C35EA4"/>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05" y="295277"/>
            <a:ext cx="11888047"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05" y="1212854"/>
            <a:ext cx="11885681" cy="1615827"/>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0"/>
          <a:stretch>
            <a:fillRect/>
          </a:stretch>
        </p:blipFill>
        <p:spPr>
          <a:xfrm rot="5400000">
            <a:off x="9392254" y="3050570"/>
            <a:ext cx="6995160" cy="894019"/>
          </a:xfrm>
          <a:prstGeom prst="rect">
            <a:avLst/>
          </a:prstGeom>
        </p:spPr>
      </p:pic>
    </p:spTree>
    <p:extLst>
      <p:ext uri="{BB962C8B-B14F-4D97-AF65-F5344CB8AC3E}">
        <p14:creationId xmlns:p14="http://schemas.microsoft.com/office/powerpoint/2010/main" val="879387467"/>
      </p:ext>
    </p:extLst>
  </p:cSld>
  <p:clrMap bg1="dk1" tx1="lt1" bg2="dk2" tx2="lt2" accent1="accent1" accent2="accent2" accent3="accent3" accent4="accent4" accent5="accent5" accent6="accent6" hlink="hlink" folHlink="folHlink"/>
  <p:sldLayoutIdLst>
    <p:sldLayoutId id="2147484352" r:id="rId1"/>
    <p:sldLayoutId id="2147484353" r:id="rId2"/>
    <p:sldLayoutId id="2147484354" r:id="rId3"/>
    <p:sldLayoutId id="2147484355" r:id="rId4"/>
    <p:sldLayoutId id="2147484356" r:id="rId5"/>
    <p:sldLayoutId id="2147484357" r:id="rId6"/>
    <p:sldLayoutId id="2147484358" r:id="rId7"/>
    <p:sldLayoutId id="2147484359" r:id="rId8"/>
    <p:sldLayoutId id="2147484360" r:id="rId9"/>
    <p:sldLayoutId id="2147484361" r:id="rId10"/>
    <p:sldLayoutId id="2147484362" r:id="rId11"/>
    <p:sldLayoutId id="2147484363" r:id="rId12"/>
    <p:sldLayoutId id="2147484364" r:id="rId13"/>
    <p:sldLayoutId id="2147484365" r:id="rId14"/>
    <p:sldLayoutId id="2147484366" r:id="rId15"/>
    <p:sldLayoutId id="2147484367" r:id="rId16"/>
    <p:sldLayoutId id="2147484368" r:id="rId17"/>
    <p:sldLayoutId id="2147484369" r:id="rId18"/>
    <p:sldLayoutId id="2147484370" r:id="rId19"/>
    <p:sldLayoutId id="2147484371" r:id="rId20"/>
    <p:sldLayoutId id="2147484372" r:id="rId21"/>
    <p:sldLayoutId id="2147484373" r:id="rId22"/>
    <p:sldLayoutId id="2147484374" r:id="rId23"/>
    <p:sldLayoutId id="2147484375" r:id="rId24"/>
    <p:sldLayoutId id="2147484376" r:id="rId25"/>
    <p:sldLayoutId id="2147484377" r:id="rId26"/>
    <p:sldLayoutId id="2147484378" r:id="rId27"/>
    <p:sldLayoutId id="2147484379" r:id="rId28"/>
  </p:sldLayoutIdLst>
  <p:transition>
    <p:fade/>
  </p:transition>
  <p:timing>
    <p:tnLst>
      <p:par>
        <p:cTn id="1" dur="indefinite" restart="never" nodeType="tmRoot"/>
      </p:par>
    </p:tnLst>
  </p:timing>
  <p:txStyles>
    <p:titleStyle>
      <a:lvl1pPr algn="l" defTabSz="699407" rtl="0" eaLnBrk="1" latinLnBrk="0" hangingPunct="1">
        <a:lnSpc>
          <a:spcPct val="90000"/>
        </a:lnSpc>
        <a:spcBef>
          <a:spcPct val="0"/>
        </a:spcBef>
        <a:buNone/>
        <a:defRPr lang="en-US" sz="3600" b="0" kern="1200" cap="none" spc="-76"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57120" marR="0" indent="-257120" algn="l" defTabSz="69940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3000" kern="1200" spc="0" baseline="0">
          <a:gradFill>
            <a:gsLst>
              <a:gs pos="1250">
                <a:schemeClr val="tx1"/>
              </a:gs>
              <a:gs pos="100000">
                <a:schemeClr val="tx1"/>
              </a:gs>
            </a:gsLst>
            <a:lin ang="5400000" scaled="0"/>
          </a:gradFill>
          <a:latin typeface="+mj-lt"/>
          <a:ea typeface="+mn-ea"/>
          <a:cs typeface="+mn-cs"/>
        </a:defRPr>
      </a:lvl1pPr>
      <a:lvl2pPr marL="438057" marR="0" indent="-180937" algn="l" defTabSz="69940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2pPr>
      <a:lvl3pPr marL="599947" marR="0" indent="-171414" algn="l" defTabSz="69940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500" kern="1200" spc="0" baseline="0">
          <a:gradFill>
            <a:gsLst>
              <a:gs pos="1250">
                <a:schemeClr val="tx1"/>
              </a:gs>
              <a:gs pos="100000">
                <a:schemeClr val="tx1"/>
              </a:gs>
            </a:gsLst>
            <a:lin ang="5400000" scaled="0"/>
          </a:gradFill>
          <a:latin typeface="+mn-lt"/>
          <a:ea typeface="+mn-ea"/>
          <a:cs typeface="+mn-cs"/>
        </a:defRPr>
      </a:lvl3pPr>
      <a:lvl4pPr marL="771361" marR="0" indent="-171414" algn="l" defTabSz="69940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350" kern="1200" spc="0" baseline="0">
          <a:gradFill>
            <a:gsLst>
              <a:gs pos="1250">
                <a:schemeClr val="tx1"/>
              </a:gs>
              <a:gs pos="100000">
                <a:schemeClr val="tx1"/>
              </a:gs>
            </a:gsLst>
            <a:lin ang="5400000" scaled="0"/>
          </a:gradFill>
          <a:latin typeface="+mn-lt"/>
          <a:ea typeface="+mn-ea"/>
          <a:cs typeface="+mn-cs"/>
        </a:defRPr>
      </a:lvl4pPr>
      <a:lvl5pPr marL="942774" marR="0" indent="-171414" algn="l" defTabSz="69940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350" kern="1200" spc="0" baseline="0">
          <a:gradFill>
            <a:gsLst>
              <a:gs pos="1250">
                <a:schemeClr val="tx1"/>
              </a:gs>
              <a:gs pos="100000">
                <a:schemeClr val="tx1"/>
              </a:gs>
            </a:gsLst>
            <a:lin ang="5400000" scaled="0"/>
          </a:gradFill>
          <a:latin typeface="+mn-lt"/>
          <a:ea typeface="+mn-ea"/>
          <a:cs typeface="+mn-cs"/>
        </a:defRPr>
      </a:lvl5pPr>
      <a:lvl6pPr marL="1923369" indent="-174852" algn="l" defTabSz="699407"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73074" indent="-174852" algn="l" defTabSz="699407"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22777" indent="-174852" algn="l" defTabSz="699407"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72482" indent="-174852" algn="l" defTabSz="699407"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99407" rtl="0" eaLnBrk="1" latinLnBrk="0" hangingPunct="1">
        <a:defRPr sz="1350" kern="1200">
          <a:solidFill>
            <a:schemeClr val="tx1"/>
          </a:solidFill>
          <a:latin typeface="+mn-lt"/>
          <a:ea typeface="+mn-ea"/>
          <a:cs typeface="+mn-cs"/>
        </a:defRPr>
      </a:lvl1pPr>
      <a:lvl2pPr marL="349704" algn="l" defTabSz="699407" rtl="0" eaLnBrk="1" latinLnBrk="0" hangingPunct="1">
        <a:defRPr sz="1350" kern="1200">
          <a:solidFill>
            <a:schemeClr val="tx1"/>
          </a:solidFill>
          <a:latin typeface="+mn-lt"/>
          <a:ea typeface="+mn-ea"/>
          <a:cs typeface="+mn-cs"/>
        </a:defRPr>
      </a:lvl2pPr>
      <a:lvl3pPr marL="699407" algn="l" defTabSz="699407" rtl="0" eaLnBrk="1" latinLnBrk="0" hangingPunct="1">
        <a:defRPr sz="1350" kern="1200">
          <a:solidFill>
            <a:schemeClr val="tx1"/>
          </a:solidFill>
          <a:latin typeface="+mn-lt"/>
          <a:ea typeface="+mn-ea"/>
          <a:cs typeface="+mn-cs"/>
        </a:defRPr>
      </a:lvl3pPr>
      <a:lvl4pPr marL="1049111" algn="l" defTabSz="699407" rtl="0" eaLnBrk="1" latinLnBrk="0" hangingPunct="1">
        <a:defRPr sz="1350" kern="1200">
          <a:solidFill>
            <a:schemeClr val="tx1"/>
          </a:solidFill>
          <a:latin typeface="+mn-lt"/>
          <a:ea typeface="+mn-ea"/>
          <a:cs typeface="+mn-cs"/>
        </a:defRPr>
      </a:lvl4pPr>
      <a:lvl5pPr marL="1398814" algn="l" defTabSz="699407" rtl="0" eaLnBrk="1" latinLnBrk="0" hangingPunct="1">
        <a:defRPr sz="1350" kern="1200">
          <a:solidFill>
            <a:schemeClr val="tx1"/>
          </a:solidFill>
          <a:latin typeface="+mn-lt"/>
          <a:ea typeface="+mn-ea"/>
          <a:cs typeface="+mn-cs"/>
        </a:defRPr>
      </a:lvl5pPr>
      <a:lvl6pPr marL="1748519" algn="l" defTabSz="699407" rtl="0" eaLnBrk="1" latinLnBrk="0" hangingPunct="1">
        <a:defRPr sz="1350" kern="1200">
          <a:solidFill>
            <a:schemeClr val="tx1"/>
          </a:solidFill>
          <a:latin typeface="+mn-lt"/>
          <a:ea typeface="+mn-ea"/>
          <a:cs typeface="+mn-cs"/>
        </a:defRPr>
      </a:lvl6pPr>
      <a:lvl7pPr marL="2098222" algn="l" defTabSz="699407" rtl="0" eaLnBrk="1" latinLnBrk="0" hangingPunct="1">
        <a:defRPr sz="1350" kern="1200">
          <a:solidFill>
            <a:schemeClr val="tx1"/>
          </a:solidFill>
          <a:latin typeface="+mn-lt"/>
          <a:ea typeface="+mn-ea"/>
          <a:cs typeface="+mn-cs"/>
        </a:defRPr>
      </a:lvl7pPr>
      <a:lvl8pPr marL="2447926" algn="l" defTabSz="699407" rtl="0" eaLnBrk="1" latinLnBrk="0" hangingPunct="1">
        <a:defRPr sz="1350" kern="1200">
          <a:solidFill>
            <a:schemeClr val="tx1"/>
          </a:solidFill>
          <a:latin typeface="+mn-lt"/>
          <a:ea typeface="+mn-ea"/>
          <a:cs typeface="+mn-cs"/>
        </a:defRPr>
      </a:lvl8pPr>
      <a:lvl9pPr marL="2797629" algn="l" defTabSz="699407"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169" y="295278"/>
            <a:ext cx="11702551"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366168" y="1212855"/>
            <a:ext cx="11702553" cy="20374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26"/>
          <a:stretch>
            <a:fillRect/>
          </a:stretch>
        </p:blipFill>
        <p:spPr>
          <a:xfrm rot="5400000">
            <a:off x="9392254" y="3050570"/>
            <a:ext cx="6995160" cy="894019"/>
          </a:xfrm>
          <a:prstGeom prst="rect">
            <a:avLst/>
          </a:prstGeom>
        </p:spPr>
      </p:pic>
    </p:spTree>
    <p:extLst>
      <p:ext uri="{BB962C8B-B14F-4D97-AF65-F5344CB8AC3E}">
        <p14:creationId xmlns:p14="http://schemas.microsoft.com/office/powerpoint/2010/main" val="3994099529"/>
      </p:ext>
    </p:extLst>
  </p:cSld>
  <p:clrMap bg1="lt1" tx1="dk1" bg2="lt2" tx2="dk2" accent1="accent1" accent2="accent2" accent3="accent3" accent4="accent4" accent5="accent5" accent6="accent6" hlink="hlink" folHlink="folHlink"/>
  <p:sldLayoutIdLst>
    <p:sldLayoutId id="2147484381" r:id="rId1"/>
    <p:sldLayoutId id="2147484382" r:id="rId2"/>
    <p:sldLayoutId id="2147484383" r:id="rId3"/>
    <p:sldLayoutId id="2147484384" r:id="rId4"/>
    <p:sldLayoutId id="2147484385" r:id="rId5"/>
    <p:sldLayoutId id="2147484386" r:id="rId6"/>
    <p:sldLayoutId id="2147484387" r:id="rId7"/>
    <p:sldLayoutId id="2147484388" r:id="rId8"/>
    <p:sldLayoutId id="2147484389" r:id="rId9"/>
    <p:sldLayoutId id="2147484390" r:id="rId10"/>
    <p:sldLayoutId id="2147484391" r:id="rId11"/>
    <p:sldLayoutId id="2147484392" r:id="rId12"/>
    <p:sldLayoutId id="2147484393" r:id="rId13"/>
    <p:sldLayoutId id="2147484394" r:id="rId14"/>
    <p:sldLayoutId id="2147484395" r:id="rId15"/>
    <p:sldLayoutId id="2147484396" r:id="rId16"/>
    <p:sldLayoutId id="2147484397" r:id="rId17"/>
    <p:sldLayoutId id="2147484398" r:id="rId18"/>
    <p:sldLayoutId id="2147484399" r:id="rId19"/>
    <p:sldLayoutId id="2147484400" r:id="rId20"/>
    <p:sldLayoutId id="2147484401" r:id="rId21"/>
    <p:sldLayoutId id="2147484402" r:id="rId22"/>
    <p:sldLayoutId id="2147484403" r:id="rId23"/>
    <p:sldLayoutId id="2147484404" r:id="rId24"/>
  </p:sldLayoutIdLst>
  <p:transition>
    <p:fade/>
  </p:transition>
  <p:timing>
    <p:tnLst>
      <p:par>
        <p:cTn id="1" dur="indefinite" restart="never" nodeType="tmRoot"/>
      </p:par>
    </p:tnLst>
  </p:timing>
  <p:txStyles>
    <p:titleStyle>
      <a:lvl1pPr algn="l" defTabSz="699463" rtl="0" eaLnBrk="1" latinLnBrk="0" hangingPunct="1">
        <a:lnSpc>
          <a:spcPct val="90000"/>
        </a:lnSpc>
        <a:spcBef>
          <a:spcPct val="0"/>
        </a:spcBef>
        <a:buNone/>
        <a:defRPr lang="en-US" sz="4400" b="0" kern="1200" cap="none" spc="-76"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257141" marR="0" indent="-257141" algn="l" defTabSz="699463"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461963" marR="0" indent="-204788" algn="l" defTabSz="699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30238"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798513"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914400"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1923523"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73256"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22987"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72720"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en-US"/>
      </a:defPPr>
      <a:lvl1pPr marL="0" algn="l" defTabSz="699463" rtl="0" eaLnBrk="1" latinLnBrk="0" hangingPunct="1">
        <a:defRPr sz="1350" kern="1200">
          <a:solidFill>
            <a:schemeClr val="tx1"/>
          </a:solidFill>
          <a:latin typeface="+mn-lt"/>
          <a:ea typeface="+mn-ea"/>
          <a:cs typeface="+mn-cs"/>
        </a:defRPr>
      </a:lvl1pPr>
      <a:lvl2pPr marL="349732" algn="l" defTabSz="699463" rtl="0" eaLnBrk="1" latinLnBrk="0" hangingPunct="1">
        <a:defRPr sz="1350" kern="1200">
          <a:solidFill>
            <a:schemeClr val="tx1"/>
          </a:solidFill>
          <a:latin typeface="+mn-lt"/>
          <a:ea typeface="+mn-ea"/>
          <a:cs typeface="+mn-cs"/>
        </a:defRPr>
      </a:lvl2pPr>
      <a:lvl3pPr marL="699463" algn="l" defTabSz="699463" rtl="0" eaLnBrk="1" latinLnBrk="0" hangingPunct="1">
        <a:defRPr sz="1350" kern="1200">
          <a:solidFill>
            <a:schemeClr val="tx1"/>
          </a:solidFill>
          <a:latin typeface="+mn-lt"/>
          <a:ea typeface="+mn-ea"/>
          <a:cs typeface="+mn-cs"/>
        </a:defRPr>
      </a:lvl3pPr>
      <a:lvl4pPr marL="1049195" algn="l" defTabSz="699463" rtl="0" eaLnBrk="1" latinLnBrk="0" hangingPunct="1">
        <a:defRPr sz="1350" kern="1200">
          <a:solidFill>
            <a:schemeClr val="tx1"/>
          </a:solidFill>
          <a:latin typeface="+mn-lt"/>
          <a:ea typeface="+mn-ea"/>
          <a:cs typeface="+mn-cs"/>
        </a:defRPr>
      </a:lvl4pPr>
      <a:lvl5pPr marL="1398926" algn="l" defTabSz="699463" rtl="0" eaLnBrk="1" latinLnBrk="0" hangingPunct="1">
        <a:defRPr sz="1350" kern="1200">
          <a:solidFill>
            <a:schemeClr val="tx1"/>
          </a:solidFill>
          <a:latin typeface="+mn-lt"/>
          <a:ea typeface="+mn-ea"/>
          <a:cs typeface="+mn-cs"/>
        </a:defRPr>
      </a:lvl5pPr>
      <a:lvl6pPr marL="1748659" algn="l" defTabSz="699463" rtl="0" eaLnBrk="1" latinLnBrk="0" hangingPunct="1">
        <a:defRPr sz="1350" kern="1200">
          <a:solidFill>
            <a:schemeClr val="tx1"/>
          </a:solidFill>
          <a:latin typeface="+mn-lt"/>
          <a:ea typeface="+mn-ea"/>
          <a:cs typeface="+mn-cs"/>
        </a:defRPr>
      </a:lvl6pPr>
      <a:lvl7pPr marL="2098390" algn="l" defTabSz="699463" rtl="0" eaLnBrk="1" latinLnBrk="0" hangingPunct="1">
        <a:defRPr sz="1350" kern="1200">
          <a:solidFill>
            <a:schemeClr val="tx1"/>
          </a:solidFill>
          <a:latin typeface="+mn-lt"/>
          <a:ea typeface="+mn-ea"/>
          <a:cs typeface="+mn-cs"/>
        </a:defRPr>
      </a:lvl7pPr>
      <a:lvl8pPr marL="2448121" algn="l" defTabSz="699463" rtl="0" eaLnBrk="1" latinLnBrk="0" hangingPunct="1">
        <a:defRPr sz="1350" kern="1200">
          <a:solidFill>
            <a:schemeClr val="tx1"/>
          </a:solidFill>
          <a:latin typeface="+mn-lt"/>
          <a:ea typeface="+mn-ea"/>
          <a:cs typeface="+mn-cs"/>
        </a:defRPr>
      </a:lvl8pPr>
      <a:lvl9pPr marL="2797854" algn="l" defTabSz="699463"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702">
          <p15:clr>
            <a:srgbClr val="5ACBF0"/>
          </p15:clr>
        </p15:guide>
        <p15:guide id="13" pos="288">
          <p15:clr>
            <a:srgbClr val="C35EA4"/>
          </p15:clr>
        </p15:guide>
        <p15:guide id="14" pos="5587">
          <p15:clr>
            <a:srgbClr val="C35EA4"/>
          </p15:clr>
        </p15:guide>
        <p15:guide id="15" orient="horz" pos="763">
          <p15:clr>
            <a:srgbClr val="5ACBF0"/>
          </p15:clr>
        </p15:guide>
        <p15:guide id="16" orient="horz" pos="1339">
          <p15:clr>
            <a:srgbClr val="5ACBF0"/>
          </p15:clr>
        </p15:guide>
        <p15:guide id="17" orient="horz" pos="1915">
          <p15:clr>
            <a:srgbClr val="5ACBF0"/>
          </p15:clr>
        </p15:guide>
        <p15:guide id="18" orient="horz" pos="2491">
          <p15:clr>
            <a:srgbClr val="5ACBF0"/>
          </p15:clr>
        </p15:guide>
        <p15:guide id="19" orient="horz" pos="3067">
          <p15:clr>
            <a:srgbClr val="5ACBF0"/>
          </p15:clr>
        </p15:guide>
        <p15:guide id="20" orient="horz" pos="3643">
          <p15:clr>
            <a:srgbClr val="5ACBF0"/>
          </p15:clr>
        </p15:guide>
        <p15:guide id="21" orient="horz" pos="4219">
          <p15:clr>
            <a:srgbClr val="5ACBF0"/>
          </p15:clr>
        </p15:guide>
        <p15:guide id="22" orient="horz" pos="302">
          <p15:clr>
            <a:srgbClr val="C35EA4"/>
          </p15:clr>
        </p15:guide>
        <p15:guide id="23" orient="horz" pos="4104">
          <p15:clr>
            <a:srgbClr val="C35EA4"/>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169" y="295278"/>
            <a:ext cx="11702551" cy="917575"/>
          </a:xfrm>
          <a:prstGeom prst="rect">
            <a:avLst/>
          </a:prstGeom>
        </p:spPr>
        <p:txBody>
          <a:bodyPr vert="horz" wrap="square" lIns="146304" tIns="91440" rIns="146304" bIns="91440" rtlCol="0" anchor="t">
            <a:noAutofit/>
          </a:bodyPr>
          <a:lstStyle/>
          <a:p>
            <a:r>
              <a:rPr lang="en-US" dirty="0" smtClean="0"/>
              <a:t>Click to edit Master title style</a:t>
            </a:r>
            <a:endParaRPr lang="en-US" dirty="0"/>
          </a:p>
        </p:txBody>
      </p:sp>
      <p:sp>
        <p:nvSpPr>
          <p:cNvPr id="4" name="Text Placeholder 3"/>
          <p:cNvSpPr>
            <a:spLocks noGrp="1"/>
          </p:cNvSpPr>
          <p:nvPr>
            <p:ph type="body" idx="1"/>
          </p:nvPr>
        </p:nvSpPr>
        <p:spPr>
          <a:xfrm>
            <a:off x="366168" y="1212855"/>
            <a:ext cx="11702553" cy="2655150"/>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22"/>
          <a:stretch>
            <a:fillRect/>
          </a:stretch>
        </p:blipFill>
        <p:spPr>
          <a:xfrm rot="5400000">
            <a:off x="9392254" y="3050570"/>
            <a:ext cx="6995160" cy="894019"/>
          </a:xfrm>
          <a:prstGeom prst="rect">
            <a:avLst/>
          </a:prstGeom>
        </p:spPr>
      </p:pic>
    </p:spTree>
    <p:extLst>
      <p:ext uri="{BB962C8B-B14F-4D97-AF65-F5344CB8AC3E}">
        <p14:creationId xmlns:p14="http://schemas.microsoft.com/office/powerpoint/2010/main" val="684480743"/>
      </p:ext>
    </p:extLst>
  </p:cSld>
  <p:clrMap bg1="dk1" tx1="lt1" bg2="dk2" tx2="lt2" accent1="accent1" accent2="accent2" accent3="accent3" accent4="accent4" accent5="accent5" accent6="accent6" hlink="hlink" folHlink="folHlink"/>
  <p:sldLayoutIdLst>
    <p:sldLayoutId id="2147484412" r:id="rId1"/>
    <p:sldLayoutId id="2147484413" r:id="rId2"/>
    <p:sldLayoutId id="2147484414" r:id="rId3"/>
    <p:sldLayoutId id="2147484415" r:id="rId4"/>
    <p:sldLayoutId id="2147484416" r:id="rId5"/>
    <p:sldLayoutId id="2147484417" r:id="rId6"/>
    <p:sldLayoutId id="2147484418" r:id="rId7"/>
    <p:sldLayoutId id="2147484419" r:id="rId8"/>
    <p:sldLayoutId id="2147484420" r:id="rId9"/>
    <p:sldLayoutId id="2147484421" r:id="rId10"/>
    <p:sldLayoutId id="2147484422" r:id="rId11"/>
    <p:sldLayoutId id="2147484423" r:id="rId12"/>
    <p:sldLayoutId id="2147484424" r:id="rId13"/>
    <p:sldLayoutId id="2147484425" r:id="rId14"/>
    <p:sldLayoutId id="2147484426" r:id="rId15"/>
    <p:sldLayoutId id="2147484427" r:id="rId16"/>
    <p:sldLayoutId id="2147484428" r:id="rId17"/>
    <p:sldLayoutId id="2147484429" r:id="rId18"/>
    <p:sldLayoutId id="2147484430" r:id="rId19"/>
    <p:sldLayoutId id="2147484431" r:id="rId20"/>
  </p:sldLayoutIdLst>
  <p:transition>
    <p:fade/>
  </p:transition>
  <p:timing>
    <p:tnLst>
      <p:par>
        <p:cTn id="1" dur="indefinite" restart="never" nodeType="tmRoot"/>
      </p:par>
    </p:tnLst>
  </p:timing>
  <p:txStyles>
    <p:titleStyle>
      <a:lvl1pPr algn="l" defTabSz="932594" rtl="0" eaLnBrk="1" latinLnBrk="0" hangingPunct="1">
        <a:lnSpc>
          <a:spcPct val="90000"/>
        </a:lnSpc>
        <a:spcBef>
          <a:spcPct val="0"/>
        </a:spcBef>
        <a:buNone/>
        <a:defRPr lang="en-US" sz="5867" b="0" kern="1200" cap="none" spc="-10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46" marR="0" indent="-342846" algn="l" defTabSz="932594" rtl="0" eaLnBrk="1" fontAlgn="auto" latinLnBrk="0" hangingPunct="1">
        <a:lnSpc>
          <a:spcPct val="90000"/>
        </a:lnSpc>
        <a:spcBef>
          <a:spcPct val="20000"/>
        </a:spcBef>
        <a:spcAft>
          <a:spcPts val="0"/>
        </a:spcAft>
        <a:buClrTx/>
        <a:buSzPct val="90000"/>
        <a:buFont typeface="Arial" pitchFamily="34" charset="0"/>
        <a:buChar char="•"/>
        <a:tabLst/>
        <a:defRPr sz="4800" kern="1200" spc="0" baseline="0">
          <a:gradFill>
            <a:gsLst>
              <a:gs pos="1250">
                <a:schemeClr val="tx1"/>
              </a:gs>
              <a:gs pos="100000">
                <a:schemeClr val="tx1"/>
              </a:gs>
            </a:gsLst>
            <a:lin ang="5400000" scaled="0"/>
          </a:gradFill>
          <a:latin typeface="+mj-lt"/>
          <a:ea typeface="+mn-ea"/>
          <a:cs typeface="+mn-cs"/>
        </a:defRPr>
      </a:lvl1pPr>
      <a:lvl2pPr marL="615935" marR="0" indent="-273044" algn="l" defTabSz="932594" rtl="0" eaLnBrk="1" fontAlgn="auto" latinLnBrk="0" hangingPunct="1">
        <a:lnSpc>
          <a:spcPct val="90000"/>
        </a:lnSpc>
        <a:spcBef>
          <a:spcPct val="20000"/>
        </a:spcBef>
        <a:spcAft>
          <a:spcPts val="0"/>
        </a:spcAft>
        <a:buClrTx/>
        <a:buSzPct val="90000"/>
        <a:buFont typeface="Arial" pitchFamily="34" charset="0"/>
        <a:buChar char="•"/>
        <a:tabLst/>
        <a:defRPr sz="3200" kern="1200" spc="0" baseline="0">
          <a:gradFill>
            <a:gsLst>
              <a:gs pos="1250">
                <a:schemeClr val="tx1"/>
              </a:gs>
              <a:gs pos="100000">
                <a:schemeClr val="tx1"/>
              </a:gs>
            </a:gsLst>
            <a:lin ang="5400000" scaled="0"/>
          </a:gradFill>
          <a:latin typeface="+mn-lt"/>
          <a:ea typeface="+mn-ea"/>
          <a:cs typeface="+mn-cs"/>
        </a:defRPr>
      </a:lvl2pPr>
      <a:lvl3pPr marL="840296"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667" kern="1200" spc="0" baseline="0">
          <a:gradFill>
            <a:gsLst>
              <a:gs pos="1250">
                <a:schemeClr val="tx1"/>
              </a:gs>
              <a:gs pos="100000">
                <a:schemeClr val="tx1"/>
              </a:gs>
            </a:gsLst>
            <a:lin ang="5400000" scaled="0"/>
          </a:gradFill>
          <a:latin typeface="+mn-lt"/>
          <a:ea typeface="+mn-ea"/>
          <a:cs typeface="+mn-cs"/>
        </a:defRPr>
      </a:lvl3pPr>
      <a:lvl4pPr marL="1064657"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4pPr>
      <a:lvl5pPr marL="1219170" marR="0" indent="-226478" algn="l" defTabSz="93259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5pPr>
      <a:lvl6pPr marL="2564633"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932"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229"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528" indent="-233149" algn="l" defTabSz="932594"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94" rtl="0" eaLnBrk="1" latinLnBrk="0" hangingPunct="1">
        <a:defRPr sz="1800" kern="1200">
          <a:solidFill>
            <a:schemeClr val="tx1"/>
          </a:solidFill>
          <a:latin typeface="+mn-lt"/>
          <a:ea typeface="+mn-ea"/>
          <a:cs typeface="+mn-cs"/>
        </a:defRPr>
      </a:lvl1pPr>
      <a:lvl2pPr marL="466298" algn="l" defTabSz="932594" rtl="0" eaLnBrk="1" latinLnBrk="0" hangingPunct="1">
        <a:defRPr sz="1800" kern="1200">
          <a:solidFill>
            <a:schemeClr val="tx1"/>
          </a:solidFill>
          <a:latin typeface="+mn-lt"/>
          <a:ea typeface="+mn-ea"/>
          <a:cs typeface="+mn-cs"/>
        </a:defRPr>
      </a:lvl2pPr>
      <a:lvl3pPr marL="932594" algn="l" defTabSz="932594" rtl="0" eaLnBrk="1" latinLnBrk="0" hangingPunct="1">
        <a:defRPr sz="1800" kern="1200">
          <a:solidFill>
            <a:schemeClr val="tx1"/>
          </a:solidFill>
          <a:latin typeface="+mn-lt"/>
          <a:ea typeface="+mn-ea"/>
          <a:cs typeface="+mn-cs"/>
        </a:defRPr>
      </a:lvl3pPr>
      <a:lvl4pPr marL="1398892" algn="l" defTabSz="932594" rtl="0" eaLnBrk="1" latinLnBrk="0" hangingPunct="1">
        <a:defRPr sz="1800" kern="1200">
          <a:solidFill>
            <a:schemeClr val="tx1"/>
          </a:solidFill>
          <a:latin typeface="+mn-lt"/>
          <a:ea typeface="+mn-ea"/>
          <a:cs typeface="+mn-cs"/>
        </a:defRPr>
      </a:lvl4pPr>
      <a:lvl5pPr marL="1865188" algn="l" defTabSz="932594" rtl="0" eaLnBrk="1" latinLnBrk="0" hangingPunct="1">
        <a:defRPr sz="1800" kern="1200">
          <a:solidFill>
            <a:schemeClr val="tx1"/>
          </a:solidFill>
          <a:latin typeface="+mn-lt"/>
          <a:ea typeface="+mn-ea"/>
          <a:cs typeface="+mn-cs"/>
        </a:defRPr>
      </a:lvl5pPr>
      <a:lvl6pPr marL="2331487" algn="l" defTabSz="932594" rtl="0" eaLnBrk="1" latinLnBrk="0" hangingPunct="1">
        <a:defRPr sz="1800" kern="1200">
          <a:solidFill>
            <a:schemeClr val="tx1"/>
          </a:solidFill>
          <a:latin typeface="+mn-lt"/>
          <a:ea typeface="+mn-ea"/>
          <a:cs typeface="+mn-cs"/>
        </a:defRPr>
      </a:lvl6pPr>
      <a:lvl7pPr marL="2797783" algn="l" defTabSz="932594" rtl="0" eaLnBrk="1" latinLnBrk="0" hangingPunct="1">
        <a:defRPr sz="1800" kern="1200">
          <a:solidFill>
            <a:schemeClr val="tx1"/>
          </a:solidFill>
          <a:latin typeface="+mn-lt"/>
          <a:ea typeface="+mn-ea"/>
          <a:cs typeface="+mn-cs"/>
        </a:defRPr>
      </a:lvl7pPr>
      <a:lvl8pPr marL="3264080" algn="l" defTabSz="932594" rtl="0" eaLnBrk="1" latinLnBrk="0" hangingPunct="1">
        <a:defRPr sz="1800" kern="1200">
          <a:solidFill>
            <a:schemeClr val="tx1"/>
          </a:solidFill>
          <a:latin typeface="+mn-lt"/>
          <a:ea typeface="+mn-ea"/>
          <a:cs typeface="+mn-cs"/>
        </a:defRPr>
      </a:lvl8pPr>
      <a:lvl9pPr marL="3730379" algn="l" defTabSz="932594"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231">
          <p15:clr>
            <a:srgbClr val="5ACBF0"/>
          </p15:clr>
        </p15:guide>
        <p15:guide id="3" pos="999">
          <p15:clr>
            <a:srgbClr val="5ACBF0"/>
          </p15:clr>
        </p15:guide>
        <p15:guide id="4" pos="1767">
          <p15:clr>
            <a:srgbClr val="5ACBF0"/>
          </p15:clr>
        </p15:guide>
        <p15:guide id="5" pos="2535">
          <p15:clr>
            <a:srgbClr val="5ACBF0"/>
          </p15:clr>
        </p15:guide>
        <p15:guide id="6" pos="3303">
          <p15:clr>
            <a:srgbClr val="5ACBF0"/>
          </p15:clr>
        </p15:guide>
        <p15:guide id="7" pos="4070">
          <p15:clr>
            <a:srgbClr val="5ACBF0"/>
          </p15:clr>
        </p15:guide>
        <p15:guide id="8" pos="4838">
          <p15:clr>
            <a:srgbClr val="5ACBF0"/>
          </p15:clr>
        </p15:guide>
        <p15:guide id="9" pos="5606">
          <p15:clr>
            <a:srgbClr val="5ACBF0"/>
          </p15:clr>
        </p15:guide>
        <p15:guide id="10" pos="6374">
          <p15:clr>
            <a:srgbClr val="5ACBF0"/>
          </p15:clr>
        </p15:guide>
        <p15:guide id="11" pos="7142">
          <p15:clr>
            <a:srgbClr val="5ACBF0"/>
          </p15:clr>
        </p15:guide>
        <p15:guide id="12" pos="7602">
          <p15:clr>
            <a:srgbClr val="5ACBF0"/>
          </p15:clr>
        </p15:guide>
        <p15:guide id="13" pos="384">
          <p15:clr>
            <a:srgbClr val="C35EA4"/>
          </p15:clr>
        </p15:guide>
        <p15:guide id="14" pos="7449">
          <p15:clr>
            <a:srgbClr val="C35EA4"/>
          </p15:clr>
        </p15:guide>
        <p15:guide id="15" orient="horz" pos="763">
          <p15:clr>
            <a:srgbClr val="5ACBF0"/>
          </p15:clr>
        </p15:guide>
        <p15:guide id="16" orient="horz" pos="1339">
          <p15:clr>
            <a:srgbClr val="5ACBF0"/>
          </p15:clr>
        </p15:guide>
        <p15:guide id="17" orient="horz" pos="1915">
          <p15:clr>
            <a:srgbClr val="5ACBF0"/>
          </p15:clr>
        </p15:guide>
        <p15:guide id="18" orient="horz" pos="2491">
          <p15:clr>
            <a:srgbClr val="5ACBF0"/>
          </p15:clr>
        </p15:guide>
        <p15:guide id="19" orient="horz" pos="3067">
          <p15:clr>
            <a:srgbClr val="5ACBF0"/>
          </p15:clr>
        </p15:guide>
        <p15:guide id="20" orient="horz" pos="3643">
          <p15:clr>
            <a:srgbClr val="5ACBF0"/>
          </p15:clr>
        </p15:guide>
        <p15:guide id="21" orient="horz" pos="4219">
          <p15:clr>
            <a:srgbClr val="5ACBF0"/>
          </p15:clr>
        </p15:guide>
        <p15:guide id="22" orient="horz" pos="302">
          <p15:clr>
            <a:srgbClr val="C35EA4"/>
          </p15:clr>
        </p15:guide>
        <p15:guide id="23" orient="horz" pos="4104">
          <p15:clr>
            <a:srgbClr val="C35EA4"/>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05" y="295277"/>
            <a:ext cx="11888047"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05" y="1212854"/>
            <a:ext cx="11885681"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1"/>
          <a:stretch>
            <a:fillRect/>
          </a:stretch>
        </p:blipFill>
        <p:spPr>
          <a:xfrm rot="5400000">
            <a:off x="9392254" y="3050570"/>
            <a:ext cx="6995160" cy="894019"/>
          </a:xfrm>
          <a:prstGeom prst="rect">
            <a:avLst/>
          </a:prstGeom>
        </p:spPr>
      </p:pic>
    </p:spTree>
    <p:extLst>
      <p:ext uri="{BB962C8B-B14F-4D97-AF65-F5344CB8AC3E}">
        <p14:creationId xmlns:p14="http://schemas.microsoft.com/office/powerpoint/2010/main" val="1978175206"/>
      </p:ext>
    </p:extLst>
  </p:cSld>
  <p:clrMap bg1="dk1" tx1="lt1" bg2="dk2" tx2="lt2" accent1="accent1" accent2="accent2" accent3="accent3" accent4="accent4" accent5="accent5" accent6="accent6" hlink="hlink" folHlink="folHlink"/>
  <p:sldLayoutIdLst>
    <p:sldLayoutId id="2147484433" r:id="rId1"/>
    <p:sldLayoutId id="2147484434" r:id="rId2"/>
    <p:sldLayoutId id="2147484435" r:id="rId3"/>
    <p:sldLayoutId id="2147484436" r:id="rId4"/>
    <p:sldLayoutId id="2147484437" r:id="rId5"/>
    <p:sldLayoutId id="2147484438" r:id="rId6"/>
    <p:sldLayoutId id="2147484439" r:id="rId7"/>
    <p:sldLayoutId id="2147484440" r:id="rId8"/>
    <p:sldLayoutId id="2147484441" r:id="rId9"/>
    <p:sldLayoutId id="2147484442" r:id="rId10"/>
    <p:sldLayoutId id="2147484443" r:id="rId11"/>
    <p:sldLayoutId id="2147484444" r:id="rId12"/>
    <p:sldLayoutId id="2147484445" r:id="rId13"/>
    <p:sldLayoutId id="2147484446" r:id="rId14"/>
    <p:sldLayoutId id="2147484447" r:id="rId15"/>
    <p:sldLayoutId id="2147484448" r:id="rId16"/>
    <p:sldLayoutId id="2147484449" r:id="rId17"/>
    <p:sldLayoutId id="2147484450" r:id="rId18"/>
    <p:sldLayoutId id="2147484451" r:id="rId19"/>
    <p:sldLayoutId id="2147484452" r:id="rId20"/>
    <p:sldLayoutId id="2147484453" r:id="rId21"/>
    <p:sldLayoutId id="2147484454" r:id="rId22"/>
    <p:sldLayoutId id="2147484455" r:id="rId23"/>
    <p:sldLayoutId id="2147484456" r:id="rId24"/>
    <p:sldLayoutId id="2147484457" r:id="rId25"/>
    <p:sldLayoutId id="2147484458" r:id="rId26"/>
    <p:sldLayoutId id="2147484459" r:id="rId27"/>
    <p:sldLayoutId id="2147484460" r:id="rId28"/>
    <p:sldLayoutId id="2147484461" r:id="rId29"/>
  </p:sldLayoutIdLst>
  <p:transition>
    <p:fade/>
  </p:transition>
  <p:timing>
    <p:tnLst>
      <p:par>
        <p:cTn id="1" dur="indefinite" restart="never" nodeType="tmRoot"/>
      </p:par>
    </p:tnLst>
  </p:timing>
  <p:txStyles>
    <p:titleStyle>
      <a:lvl1pPr algn="l" defTabSz="932519" rtl="0" eaLnBrk="1" latinLnBrk="0" hangingPunct="1">
        <a:lnSpc>
          <a:spcPct val="90000"/>
        </a:lnSpc>
        <a:spcBef>
          <a:spcPct val="0"/>
        </a:spcBef>
        <a:buNone/>
        <a:defRPr lang="en-US" sz="4800" b="0" kern="1200" cap="none" spc="-101"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18" marR="0" indent="-342818" algn="l" defTabSz="932519"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061" marR="0" indent="-241243" algn="l" defTabSz="932519"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799909" marR="0" indent="-228546" algn="l" defTabSz="932519"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456" marR="0" indent="-228546" algn="l" defTabSz="932519"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001" marR="0" indent="-228546" algn="l" defTabSz="932519"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428" indent="-233130" algn="l" defTabSz="93251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690" indent="-233130" algn="l" defTabSz="93251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6949" indent="-233130" algn="l" defTabSz="93251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210" indent="-233130" algn="l" defTabSz="93251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19" rtl="0" eaLnBrk="1" latinLnBrk="0" hangingPunct="1">
        <a:defRPr sz="1800" kern="1200">
          <a:solidFill>
            <a:schemeClr val="tx1"/>
          </a:solidFill>
          <a:latin typeface="+mn-lt"/>
          <a:ea typeface="+mn-ea"/>
          <a:cs typeface="+mn-cs"/>
        </a:defRPr>
      </a:lvl1pPr>
      <a:lvl2pPr marL="466260" algn="l" defTabSz="932519" rtl="0" eaLnBrk="1" latinLnBrk="0" hangingPunct="1">
        <a:defRPr sz="1800" kern="1200">
          <a:solidFill>
            <a:schemeClr val="tx1"/>
          </a:solidFill>
          <a:latin typeface="+mn-lt"/>
          <a:ea typeface="+mn-ea"/>
          <a:cs typeface="+mn-cs"/>
        </a:defRPr>
      </a:lvl2pPr>
      <a:lvl3pPr marL="932519" algn="l" defTabSz="932519" rtl="0" eaLnBrk="1" latinLnBrk="0" hangingPunct="1">
        <a:defRPr sz="1800" kern="1200">
          <a:solidFill>
            <a:schemeClr val="tx1"/>
          </a:solidFill>
          <a:latin typeface="+mn-lt"/>
          <a:ea typeface="+mn-ea"/>
          <a:cs typeface="+mn-cs"/>
        </a:defRPr>
      </a:lvl3pPr>
      <a:lvl4pPr marL="1398780" algn="l" defTabSz="932519" rtl="0" eaLnBrk="1" latinLnBrk="0" hangingPunct="1">
        <a:defRPr sz="1800" kern="1200">
          <a:solidFill>
            <a:schemeClr val="tx1"/>
          </a:solidFill>
          <a:latin typeface="+mn-lt"/>
          <a:ea typeface="+mn-ea"/>
          <a:cs typeface="+mn-cs"/>
        </a:defRPr>
      </a:lvl4pPr>
      <a:lvl5pPr marL="1865039" algn="l" defTabSz="932519" rtl="0" eaLnBrk="1" latinLnBrk="0" hangingPunct="1">
        <a:defRPr sz="1800" kern="1200">
          <a:solidFill>
            <a:schemeClr val="tx1"/>
          </a:solidFill>
          <a:latin typeface="+mn-lt"/>
          <a:ea typeface="+mn-ea"/>
          <a:cs typeface="+mn-cs"/>
        </a:defRPr>
      </a:lvl5pPr>
      <a:lvl6pPr marL="2331300" algn="l" defTabSz="932519" rtl="0" eaLnBrk="1" latinLnBrk="0" hangingPunct="1">
        <a:defRPr sz="1800" kern="1200">
          <a:solidFill>
            <a:schemeClr val="tx1"/>
          </a:solidFill>
          <a:latin typeface="+mn-lt"/>
          <a:ea typeface="+mn-ea"/>
          <a:cs typeface="+mn-cs"/>
        </a:defRPr>
      </a:lvl6pPr>
      <a:lvl7pPr marL="2797559" algn="l" defTabSz="932519" rtl="0" eaLnBrk="1" latinLnBrk="0" hangingPunct="1">
        <a:defRPr sz="1800" kern="1200">
          <a:solidFill>
            <a:schemeClr val="tx1"/>
          </a:solidFill>
          <a:latin typeface="+mn-lt"/>
          <a:ea typeface="+mn-ea"/>
          <a:cs typeface="+mn-cs"/>
        </a:defRPr>
      </a:lvl7pPr>
      <a:lvl8pPr marL="3263820" algn="l" defTabSz="932519" rtl="0" eaLnBrk="1" latinLnBrk="0" hangingPunct="1">
        <a:defRPr sz="1800" kern="1200">
          <a:solidFill>
            <a:schemeClr val="tx1"/>
          </a:solidFill>
          <a:latin typeface="+mn-lt"/>
          <a:ea typeface="+mn-ea"/>
          <a:cs typeface="+mn-cs"/>
        </a:defRPr>
      </a:lvl8pPr>
      <a:lvl9pPr marL="3730079" algn="l" defTabSz="932519"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231">
          <p15:clr>
            <a:srgbClr val="5ACBF0"/>
          </p15:clr>
        </p15:guide>
        <p15:guide id="3" pos="999">
          <p15:clr>
            <a:srgbClr val="5ACBF0"/>
          </p15:clr>
        </p15:guide>
        <p15:guide id="4" pos="1767">
          <p15:clr>
            <a:srgbClr val="5ACBF0"/>
          </p15:clr>
        </p15:guide>
        <p15:guide id="5" pos="2535">
          <p15:clr>
            <a:srgbClr val="5ACBF0"/>
          </p15:clr>
        </p15:guide>
        <p15:guide id="6" pos="3303">
          <p15:clr>
            <a:srgbClr val="5ACBF0"/>
          </p15:clr>
        </p15:guide>
        <p15:guide id="7" pos="4070">
          <p15:clr>
            <a:srgbClr val="5ACBF0"/>
          </p15:clr>
        </p15:guide>
        <p15:guide id="8" pos="4838">
          <p15:clr>
            <a:srgbClr val="5ACBF0"/>
          </p15:clr>
        </p15:guide>
        <p15:guide id="9" pos="5606">
          <p15:clr>
            <a:srgbClr val="5ACBF0"/>
          </p15:clr>
        </p15:guide>
        <p15:guide id="10" pos="6374">
          <p15:clr>
            <a:srgbClr val="5ACBF0"/>
          </p15:clr>
        </p15:guide>
        <p15:guide id="11" pos="7142">
          <p15:clr>
            <a:srgbClr val="5ACBF0"/>
          </p15:clr>
        </p15:guide>
        <p15:guide id="12" pos="7910">
          <p15:clr>
            <a:srgbClr val="5ACBF0"/>
          </p15:clr>
        </p15:guide>
        <p15:guide id="13" pos="8678">
          <p15:clr>
            <a:srgbClr val="5ACBF0"/>
          </p15:clr>
        </p15:guide>
        <p15:guide id="14" pos="9446">
          <p15:clr>
            <a:srgbClr val="5ACBF0"/>
          </p15:clr>
        </p15:guide>
        <p15:guide id="15" pos="10214">
          <p15:clr>
            <a:srgbClr val="5ACBF0"/>
          </p15:clr>
        </p15:guide>
        <p15:guide id="16" pos="384">
          <p15:clr>
            <a:srgbClr val="C35EA4"/>
          </p15:clr>
        </p15:guide>
        <p15:guide id="17" pos="10061">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6.xml"/></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86.xml"/></Relationships>
</file>

<file path=ppt/slides/_rels/slide16.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png"/><Relationship Id="rId1" Type="http://schemas.openxmlformats.org/officeDocument/2006/relationships/slideLayout" Target="../slideLayouts/slideLayout78.xml"/><Relationship Id="rId4" Type="http://schemas.openxmlformats.org/officeDocument/2006/relationships/image" Target="../media/image26.emf"/></Relationships>
</file>

<file path=ppt/slides/_rels/slide17.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79.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0.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80.xml"/></Relationships>
</file>

<file path=ppt/slides/_rels/slide2.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2.xml"/><Relationship Id="rId1" Type="http://schemas.openxmlformats.org/officeDocument/2006/relationships/slideLayout" Target="../slideLayouts/slideLayout27.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80.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2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80.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6.xml"/><Relationship Id="rId1" Type="http://schemas.openxmlformats.org/officeDocument/2006/relationships/slideLayout" Target="../slideLayouts/slideLayout80.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notesSlide" Target="../notesSlides/notesSlide7.xml"/><Relationship Id="rId1" Type="http://schemas.openxmlformats.org/officeDocument/2006/relationships/slideLayout" Target="../slideLayouts/slideLayout8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81.xml"/></Relationships>
</file>

<file path=ppt/slides/_rels/slide25.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8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26.xml.rels><?xml version="1.0" encoding="UTF-8" standalone="yes"?>
<Relationships xmlns="http://schemas.openxmlformats.org/package/2006/relationships"><Relationship Id="rId3" Type="http://schemas.openxmlformats.org/officeDocument/2006/relationships/hyperlink" Target="https://github.com/Azure/azure-quickstart-templates" TargetMode="External"/><Relationship Id="rId2" Type="http://schemas.openxmlformats.org/officeDocument/2006/relationships/notesSlide" Target="../notesSlides/notesSlide9.xml"/><Relationship Id="rId1" Type="http://schemas.openxmlformats.org/officeDocument/2006/relationships/slideLayout" Target="../slideLayouts/slideLayout26.xml"/><Relationship Id="rId5" Type="http://schemas.openxmlformats.org/officeDocument/2006/relationships/hyperlink" Target="https://azure.microsoft.com/en-us/documentation/articles/resource-group-template-deploy/#_blank" TargetMode="External"/><Relationship Id="rId4" Type="http://schemas.openxmlformats.org/officeDocument/2006/relationships/hyperlink" Target="https://azure.microsoft.com/en-us/documentation/articles/resource-group-overview/" TargetMode="External"/></Relationships>
</file>

<file path=ppt/slides/_rels/slide27.xml.rels><?xml version="1.0" encoding="UTF-8" standalone="yes"?>
<Relationships xmlns="http://schemas.openxmlformats.org/package/2006/relationships"><Relationship Id="rId8" Type="http://schemas.openxmlformats.org/officeDocument/2006/relationships/hyperlink" Target="https://azure.microsoft.com/en-us/documentation/videos/azurecon-2015-running-enterprise-applications-on-azure/" TargetMode="External"/><Relationship Id="rId3" Type="http://schemas.openxmlformats.org/officeDocument/2006/relationships/hyperlink" Target="https://azure.microsoft.com/en-us/documentation/videos/azurecon-2015-getting-started-with-azure-iaas/" TargetMode="External"/><Relationship Id="rId7" Type="http://schemas.openxmlformats.org/officeDocument/2006/relationships/hyperlink" Target="https://azure.microsoft.com/en-us/documentation/videos/azurecon-2015-deciding-between-the-different-hybrid-networking-options-in-azure/" TargetMode="External"/><Relationship Id="rId2" Type="http://schemas.openxmlformats.org/officeDocument/2006/relationships/notesSlide" Target="../notesSlides/notesSlide10.xml"/><Relationship Id="rId1" Type="http://schemas.openxmlformats.org/officeDocument/2006/relationships/slideLayout" Target="../slideLayouts/slideLayout26.xml"/><Relationship Id="rId6" Type="http://schemas.openxmlformats.org/officeDocument/2006/relationships/hyperlink" Target="https://azure.microsoft.com/en-us/documentation/videos/azurecon-2015-architecting-enterprise-grade-linux-solutions-in-azure-iaas/" TargetMode="External"/><Relationship Id="rId5" Type="http://schemas.openxmlformats.org/officeDocument/2006/relationships/hyperlink" Target="https://azure.microsoft.com/en-us/documentation/videos/azurecon-2015-deciding-between-different-virtual-machine-sizes/" TargetMode="External"/><Relationship Id="rId4" Type="http://schemas.openxmlformats.org/officeDocument/2006/relationships/hyperlink" Target="https://azure.microsoft.com/en-us/documentation/videos/azurecon-2015-azure-iaas-proper-sizing-and-cost/" TargetMode="External"/></Relationships>
</file>

<file path=ppt/slides/_rels/slide28.xml.rels><?xml version="1.0" encoding="UTF-8" standalone="yes"?>
<Relationships xmlns="http://schemas.openxmlformats.org/package/2006/relationships"><Relationship Id="rId3" Type="http://schemas.openxmlformats.org/officeDocument/2006/relationships/hyperlink" Target="http://go.microsoft.com/fwlink/p/?LinkId=617103" TargetMode="External"/><Relationship Id="rId2" Type="http://schemas.openxmlformats.org/officeDocument/2006/relationships/hyperlink" Target="https://www.yammer.com/cloudpartnercommunity/" TargetMode="External"/><Relationship Id="rId1" Type="http://schemas.openxmlformats.org/officeDocument/2006/relationships/slideLayout" Target="../slideLayouts/slideLayout2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7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oleObject" Target="../embeddings/oleObject2.bin"/><Relationship Id="rId3" Type="http://schemas.openxmlformats.org/officeDocument/2006/relationships/tags" Target="../tags/tag3.xml"/><Relationship Id="rId7" Type="http://schemas.openxmlformats.org/officeDocument/2006/relationships/notesSlide" Target="../notesSlides/notesSlide4.xml"/><Relationship Id="rId2" Type="http://schemas.openxmlformats.org/officeDocument/2006/relationships/tags" Target="../tags/tag2.xml"/><Relationship Id="rId1" Type="http://schemas.openxmlformats.org/officeDocument/2006/relationships/vmlDrawing" Target="../drawings/vmlDrawing2.vml"/><Relationship Id="rId6" Type="http://schemas.openxmlformats.org/officeDocument/2006/relationships/slideLayout" Target="../slideLayouts/slideLayout6.xml"/><Relationship Id="rId11" Type="http://schemas.openxmlformats.org/officeDocument/2006/relationships/image" Target="../media/image17.jpeg"/><Relationship Id="rId5" Type="http://schemas.openxmlformats.org/officeDocument/2006/relationships/tags" Target="../tags/tag5.xml"/><Relationship Id="rId10" Type="http://schemas.openxmlformats.org/officeDocument/2006/relationships/image" Target="../media/image16.png"/><Relationship Id="rId4" Type="http://schemas.openxmlformats.org/officeDocument/2006/relationships/tags" Target="../tags/tag4.xml"/><Relationship Id="rId9" Type="http://schemas.openxmlformats.org/officeDocument/2006/relationships/image" Target="../media/image4.emf"/></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xml"/><Relationship Id="rId1" Type="http://schemas.openxmlformats.org/officeDocument/2006/relationships/slideLayout" Target="../slideLayouts/slideLayout28.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66713" y="1592262"/>
            <a:ext cx="8633956" cy="1828800"/>
          </a:xfrm>
        </p:spPr>
        <p:txBody>
          <a:bodyPr/>
          <a:lstStyle/>
          <a:p>
            <a:r>
              <a:rPr lang="en-US" sz="6000" dirty="0" smtClean="0">
                <a:latin typeface="Segoe UI Light" charset="0"/>
              </a:rPr>
              <a:t>Overvie</a:t>
            </a:r>
            <a:r>
              <a:rPr lang="en-US" sz="6000" dirty="0" smtClean="0">
                <a:latin typeface="Segoe UI Light" charset="0"/>
              </a:rPr>
              <a:t>w of Azure IaaS</a:t>
            </a:r>
            <a:endParaRPr lang="en-US" sz="6000" dirty="0">
              <a:latin typeface="Segoe UI Light" charset="0"/>
            </a:endParaRPr>
          </a:p>
        </p:txBody>
      </p:sp>
    </p:spTree>
    <p:extLst>
      <p:ext uri="{BB962C8B-B14F-4D97-AF65-F5344CB8AC3E}">
        <p14:creationId xmlns:p14="http://schemas.microsoft.com/office/powerpoint/2010/main" val="40103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8644" y="1135063"/>
            <a:ext cx="10515600" cy="1500411"/>
          </a:xfrm>
        </p:spPr>
        <p:txBody>
          <a:bodyPr/>
          <a:lstStyle/>
          <a:p>
            <a:pPr marL="0" indent="0">
              <a:buNone/>
            </a:pPr>
            <a:r>
              <a:rPr lang="en-US" sz="2250" dirty="0"/>
              <a:t>The Gallery is the library of images, both Microsoft and partner provided, which can be used to create IaaS virtual machines. </a:t>
            </a:r>
            <a:endParaRPr lang="en-US" sz="2250" dirty="0" smtClean="0"/>
          </a:p>
          <a:p>
            <a:pPr marL="0" indent="0">
              <a:buNone/>
            </a:pPr>
            <a:r>
              <a:rPr lang="en-US" sz="2250" dirty="0" smtClean="0"/>
              <a:t>Custom </a:t>
            </a:r>
            <a:r>
              <a:rPr lang="en-US" sz="2250" dirty="0"/>
              <a:t>images that you upload to your Azure subscription are also available within the gallery.</a:t>
            </a:r>
          </a:p>
        </p:txBody>
      </p:sp>
      <p:sp>
        <p:nvSpPr>
          <p:cNvPr id="3" name="Title 2"/>
          <p:cNvSpPr>
            <a:spLocks noGrp="1"/>
          </p:cNvSpPr>
          <p:nvPr>
            <p:ph type="title"/>
          </p:nvPr>
        </p:nvSpPr>
        <p:spPr/>
        <p:txBody>
          <a:bodyPr/>
          <a:lstStyle/>
          <a:p>
            <a:r>
              <a:rPr lang="en-US" sz="4800" dirty="0"/>
              <a:t>Virtual Machine Gallery Items</a:t>
            </a:r>
          </a:p>
        </p:txBody>
      </p:sp>
      <p:pic>
        <p:nvPicPr>
          <p:cNvPr id="4" name="Picture 3"/>
          <p:cNvPicPr/>
          <p:nvPr/>
        </p:nvPicPr>
        <p:blipFill>
          <a:blip r:embed="rId2"/>
          <a:stretch>
            <a:fillRect/>
          </a:stretch>
        </p:blipFill>
        <p:spPr>
          <a:xfrm>
            <a:off x="2483644" y="2506662"/>
            <a:ext cx="6477000" cy="4267200"/>
          </a:xfrm>
          <a:prstGeom prst="rect">
            <a:avLst/>
          </a:prstGeom>
        </p:spPr>
      </p:pic>
    </p:spTree>
    <p:extLst>
      <p:ext uri="{BB962C8B-B14F-4D97-AF65-F5344CB8AC3E}">
        <p14:creationId xmlns:p14="http://schemas.microsoft.com/office/powerpoint/2010/main" val="1135569276"/>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66168" y="2989432"/>
            <a:ext cx="11702553" cy="1292662"/>
          </a:xfrm>
        </p:spPr>
        <p:txBody>
          <a:bodyPr/>
          <a:lstStyle/>
          <a:p>
            <a:r>
              <a:rPr lang="en-US" dirty="0" smtClean="0"/>
              <a:t>IaaS v2 – What’s New</a:t>
            </a:r>
            <a:endParaRPr lang="en-US" dirty="0"/>
          </a:p>
        </p:txBody>
      </p:sp>
    </p:spTree>
    <p:extLst>
      <p:ext uri="{BB962C8B-B14F-4D97-AF65-F5344CB8AC3E}">
        <p14:creationId xmlns:p14="http://schemas.microsoft.com/office/powerpoint/2010/main" val="175808843"/>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366168" y="1212850"/>
            <a:ext cx="11702553" cy="5016758"/>
          </a:xfrm>
        </p:spPr>
        <p:txBody>
          <a:bodyPr/>
          <a:lstStyle/>
          <a:p>
            <a:r>
              <a:rPr lang="en-US" dirty="0" smtClean="0"/>
              <a:t>v1: Service Management APIs</a:t>
            </a:r>
          </a:p>
          <a:p>
            <a:pPr lvl="1"/>
            <a:r>
              <a:rPr lang="en-US" dirty="0" smtClean="0"/>
              <a:t>Not fully integrated: no RBAC, tagging, templates</a:t>
            </a:r>
          </a:p>
          <a:p>
            <a:pPr lvl="1"/>
            <a:r>
              <a:rPr lang="en-US" dirty="0" smtClean="0"/>
              <a:t>Challenging network modelling</a:t>
            </a:r>
          </a:p>
          <a:p>
            <a:pPr lvl="1"/>
            <a:r>
              <a:rPr lang="en-US" dirty="0" smtClean="0"/>
              <a:t>Not enabled for Cloud Service Provider (CSP) subscriptions</a:t>
            </a:r>
          </a:p>
          <a:p>
            <a:r>
              <a:rPr lang="en-US" dirty="0" smtClean="0"/>
              <a:t>v2: ARM APIs</a:t>
            </a:r>
          </a:p>
          <a:p>
            <a:pPr lvl="1"/>
            <a:r>
              <a:rPr lang="en-US" dirty="0" smtClean="0"/>
              <a:t>Fully integrated into Resource Manager</a:t>
            </a:r>
          </a:p>
          <a:p>
            <a:pPr lvl="1"/>
            <a:r>
              <a:rPr lang="en-US" dirty="0" smtClean="0"/>
              <a:t>Tags and RBAC at granular levels</a:t>
            </a:r>
          </a:p>
          <a:p>
            <a:pPr lvl="1"/>
            <a:r>
              <a:rPr lang="en-US" dirty="0" smtClean="0"/>
              <a:t>More asynchronous operations - m</a:t>
            </a:r>
            <a:r>
              <a:rPr lang="en-US" dirty="0" smtClean="0">
                <a:solidFill>
                  <a:schemeClr val="tx1"/>
                </a:solidFill>
              </a:rPr>
              <a:t>assive </a:t>
            </a:r>
            <a:r>
              <a:rPr lang="en-US" dirty="0">
                <a:solidFill>
                  <a:schemeClr val="tx1"/>
                </a:solidFill>
              </a:rPr>
              <a:t>and parallel deployment of </a:t>
            </a:r>
            <a:r>
              <a:rPr lang="en-US" dirty="0" smtClean="0">
                <a:solidFill>
                  <a:schemeClr val="tx1"/>
                </a:solidFill>
              </a:rPr>
              <a:t>VMs</a:t>
            </a:r>
            <a:endParaRPr lang="en-US" dirty="0" smtClean="0"/>
          </a:p>
          <a:p>
            <a:pPr lvl="1"/>
            <a:r>
              <a:rPr lang="en-US" dirty="0" smtClean="0"/>
              <a:t>Dependencies</a:t>
            </a:r>
          </a:p>
          <a:p>
            <a:pPr lvl="1"/>
            <a:r>
              <a:rPr lang="en-US" dirty="0" smtClean="0"/>
              <a:t>Network resource types are separate from compute</a:t>
            </a:r>
          </a:p>
          <a:p>
            <a:pPr lvl="1"/>
            <a:r>
              <a:rPr lang="en-US" dirty="0">
                <a:solidFill>
                  <a:schemeClr val="tx1"/>
                </a:solidFill>
              </a:rPr>
              <a:t>3 Fault Domains in Availability </a:t>
            </a:r>
            <a:r>
              <a:rPr lang="en-US" dirty="0" smtClean="0">
                <a:solidFill>
                  <a:schemeClr val="tx1"/>
                </a:solidFill>
              </a:rPr>
              <a:t>Sets</a:t>
            </a:r>
            <a:endParaRPr lang="en-US" dirty="0" smtClean="0"/>
          </a:p>
          <a:p>
            <a:pPr lvl="1"/>
            <a:r>
              <a:rPr lang="en-US" dirty="0" smtClean="0"/>
              <a:t>Part </a:t>
            </a:r>
            <a:r>
              <a:rPr lang="en-US" dirty="0"/>
              <a:t>of </a:t>
            </a:r>
            <a:r>
              <a:rPr lang="en-US" dirty="0" smtClean="0"/>
              <a:t>Azure-consistent private cloud.  Deploy same JSON template in Azure or Azure Stack</a:t>
            </a:r>
          </a:p>
          <a:p>
            <a:pPr lvl="1"/>
            <a:r>
              <a:rPr lang="en-US" dirty="0" smtClean="0"/>
              <a:t>Limited support for PaaS</a:t>
            </a:r>
            <a:endParaRPr lang="en-US" dirty="0"/>
          </a:p>
        </p:txBody>
      </p:sp>
      <p:sp>
        <p:nvSpPr>
          <p:cNvPr id="3" name="Title 2"/>
          <p:cNvSpPr>
            <a:spLocks noGrp="1"/>
          </p:cNvSpPr>
          <p:nvPr>
            <p:ph type="title"/>
          </p:nvPr>
        </p:nvSpPr>
        <p:spPr/>
        <p:txBody>
          <a:bodyPr/>
          <a:lstStyle/>
          <a:p>
            <a:pPr defTabSz="932594"/>
            <a:r>
              <a:rPr lang="en-US" sz="4800" spc="-101" dirty="0"/>
              <a:t>What’s New About IaaS v2</a:t>
            </a:r>
          </a:p>
        </p:txBody>
      </p:sp>
    </p:spTree>
    <p:extLst>
      <p:ext uri="{BB962C8B-B14F-4D97-AF65-F5344CB8AC3E}">
        <p14:creationId xmlns:p14="http://schemas.microsoft.com/office/powerpoint/2010/main" val="703149379"/>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94"/>
            <a:r>
              <a:rPr lang="en-US" sz="4800" spc="-101" dirty="0" smtClean="0"/>
              <a:t>Azure IaaS for CSP Subscriptions</a:t>
            </a:r>
            <a:endParaRPr lang="en-US" sz="4800" spc="-101" dirty="0"/>
          </a:p>
        </p:txBody>
      </p:sp>
      <p:sp>
        <p:nvSpPr>
          <p:cNvPr id="6" name="Text Placeholder 5"/>
          <p:cNvSpPr>
            <a:spLocks noGrp="1"/>
          </p:cNvSpPr>
          <p:nvPr>
            <p:ph type="body" sz="quarter" idx="4294967295"/>
          </p:nvPr>
        </p:nvSpPr>
        <p:spPr>
          <a:xfrm>
            <a:off x="535642" y="1617184"/>
            <a:ext cx="4114800" cy="683264"/>
          </a:xfrm>
        </p:spPr>
        <p:txBody>
          <a:bodyPr/>
          <a:lstStyle/>
          <a:p>
            <a:pPr marL="0" indent="0" algn="ctr">
              <a:buNone/>
            </a:pPr>
            <a:r>
              <a:rPr lang="en-US" dirty="0" smtClean="0"/>
              <a:t>Classic Model (v1)</a:t>
            </a:r>
            <a:endParaRPr lang="en-US" dirty="0"/>
          </a:p>
        </p:txBody>
      </p:sp>
      <p:sp>
        <p:nvSpPr>
          <p:cNvPr id="7" name="Text Placeholder 6"/>
          <p:cNvSpPr>
            <a:spLocks noGrp="1"/>
          </p:cNvSpPr>
          <p:nvPr>
            <p:ph type="body" sz="quarter" idx="4294967295"/>
          </p:nvPr>
        </p:nvSpPr>
        <p:spPr>
          <a:xfrm>
            <a:off x="6507799" y="1665644"/>
            <a:ext cx="5065718" cy="683264"/>
          </a:xfrm>
        </p:spPr>
        <p:txBody>
          <a:bodyPr/>
          <a:lstStyle/>
          <a:p>
            <a:pPr marL="0" indent="0" algn="ctr">
              <a:buNone/>
            </a:pPr>
            <a:r>
              <a:rPr lang="en-US" dirty="0" smtClean="0"/>
              <a:t>Resource Manager (V2)</a:t>
            </a:r>
            <a:endParaRPr lang="en-US" dirty="0"/>
          </a:p>
        </p:txBody>
      </p:sp>
      <p:grpSp>
        <p:nvGrpSpPr>
          <p:cNvPr id="4" name="Group 2"/>
          <p:cNvGrpSpPr/>
          <p:nvPr/>
        </p:nvGrpSpPr>
        <p:grpSpPr>
          <a:xfrm>
            <a:off x="1057543" y="2348908"/>
            <a:ext cx="3148360" cy="3094533"/>
            <a:chOff x="739012" y="1981337"/>
            <a:chExt cx="4198171" cy="4126395"/>
          </a:xfrm>
        </p:grpSpPr>
        <p:sp>
          <p:nvSpPr>
            <p:cNvPr id="8" name="Rectangle 22"/>
            <p:cNvSpPr/>
            <p:nvPr/>
          </p:nvSpPr>
          <p:spPr bwMode="auto">
            <a:xfrm>
              <a:off x="739012" y="4127559"/>
              <a:ext cx="2003756" cy="19801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t" anchorCtr="0" compatLnSpc="1">
              <a:prstTxWarp prst="textNoShape">
                <a:avLst/>
              </a:prstTxWarp>
            </a:bodyPr>
            <a:lstStyle/>
            <a:p>
              <a:pPr algn="ctr" defTabSz="699205" fontAlgn="base">
                <a:spcBef>
                  <a:spcPct val="0"/>
                </a:spcBef>
                <a:spcAft>
                  <a:spcPct val="0"/>
                </a:spcAft>
              </a:pPr>
              <a:r>
                <a:rPr lang="en-US" sz="1500" dirty="0">
                  <a:gradFill>
                    <a:gsLst>
                      <a:gs pos="16814">
                        <a:srgbClr val="FFFFFF"/>
                      </a:gs>
                      <a:gs pos="46000">
                        <a:srgbClr val="FFFFFF"/>
                      </a:gs>
                    </a:gsLst>
                    <a:lin ang="5400000" scaled="0"/>
                  </a:gradFill>
                </a:rPr>
                <a:t>Storage Account</a:t>
              </a:r>
            </a:p>
          </p:txBody>
        </p:sp>
        <p:sp>
          <p:nvSpPr>
            <p:cNvPr id="9" name="Rectangle 23"/>
            <p:cNvSpPr/>
            <p:nvPr/>
          </p:nvSpPr>
          <p:spPr bwMode="auto">
            <a:xfrm>
              <a:off x="2933427" y="4127558"/>
              <a:ext cx="2003756" cy="19801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t" anchorCtr="0" compatLnSpc="1">
              <a:prstTxWarp prst="textNoShape">
                <a:avLst/>
              </a:prstTxWarp>
            </a:bodyPr>
            <a:lstStyle/>
            <a:p>
              <a:pPr algn="ctr" defTabSz="699205" fontAlgn="base">
                <a:spcBef>
                  <a:spcPct val="0"/>
                </a:spcBef>
                <a:spcAft>
                  <a:spcPct val="0"/>
                </a:spcAft>
              </a:pPr>
              <a:r>
                <a:rPr lang="en-US" sz="1500" dirty="0">
                  <a:gradFill>
                    <a:gsLst>
                      <a:gs pos="16814">
                        <a:srgbClr val="FFFFFF"/>
                      </a:gs>
                      <a:gs pos="46000">
                        <a:srgbClr val="FFFFFF"/>
                      </a:gs>
                    </a:gsLst>
                    <a:lin ang="5400000" scaled="0"/>
                  </a:gradFill>
                </a:rPr>
                <a:t>Virtual Network</a:t>
              </a:r>
            </a:p>
          </p:txBody>
        </p:sp>
        <p:sp>
          <p:nvSpPr>
            <p:cNvPr id="10" name="Rectangle 24"/>
            <p:cNvSpPr/>
            <p:nvPr/>
          </p:nvSpPr>
          <p:spPr bwMode="auto">
            <a:xfrm>
              <a:off x="1112837" y="1981337"/>
              <a:ext cx="3408535" cy="1981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t" anchorCtr="0" compatLnSpc="1">
              <a:prstTxWarp prst="textNoShape">
                <a:avLst/>
              </a:prstTxWarp>
            </a:bodyPr>
            <a:lstStyle/>
            <a:p>
              <a:pPr algn="ctr" defTabSz="699205" fontAlgn="base">
                <a:spcBef>
                  <a:spcPct val="0"/>
                </a:spcBef>
                <a:spcAft>
                  <a:spcPct val="0"/>
                </a:spcAft>
              </a:pPr>
              <a:r>
                <a:rPr lang="en-US" sz="1500" dirty="0">
                  <a:gradFill>
                    <a:gsLst>
                      <a:gs pos="16814">
                        <a:srgbClr val="FFFFFF"/>
                      </a:gs>
                      <a:gs pos="46000">
                        <a:srgbClr val="FFFFFF"/>
                      </a:gs>
                    </a:gsLst>
                    <a:lin ang="5400000" scaled="0"/>
                  </a:gradFill>
                </a:rPr>
                <a:t>Cloud Service </a:t>
              </a:r>
            </a:p>
          </p:txBody>
        </p:sp>
      </p:grpSp>
      <p:sp>
        <p:nvSpPr>
          <p:cNvPr id="12" name="Rounded Rectangle 11"/>
          <p:cNvSpPr/>
          <p:nvPr/>
        </p:nvSpPr>
        <p:spPr bwMode="auto">
          <a:xfrm>
            <a:off x="2941092" y="4488414"/>
            <a:ext cx="1185761" cy="274403"/>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350" dirty="0">
                <a:gradFill>
                  <a:gsLst>
                    <a:gs pos="16814">
                      <a:srgbClr val="FFFFFF"/>
                    </a:gs>
                    <a:gs pos="46000">
                      <a:srgbClr val="FFFFFF"/>
                    </a:gs>
                  </a:gsLst>
                  <a:lin ang="5400000" scaled="0"/>
                </a:gradFill>
              </a:rPr>
              <a:t>Subnet-1</a:t>
            </a:r>
            <a:endParaRPr lang="en-US" sz="1500" dirty="0">
              <a:gradFill>
                <a:gsLst>
                  <a:gs pos="16814">
                    <a:srgbClr val="FFFFFF"/>
                  </a:gs>
                  <a:gs pos="46000">
                    <a:srgbClr val="FFFFFF"/>
                  </a:gs>
                </a:gsLst>
                <a:lin ang="5400000" scaled="0"/>
              </a:gradFill>
            </a:endParaRPr>
          </a:p>
        </p:txBody>
      </p:sp>
      <p:sp>
        <p:nvSpPr>
          <p:cNvPr id="13" name="Rounded Rectangle 12"/>
          <p:cNvSpPr/>
          <p:nvPr/>
        </p:nvSpPr>
        <p:spPr bwMode="auto">
          <a:xfrm>
            <a:off x="1109649" y="4515305"/>
            <a:ext cx="914322" cy="247513"/>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Disk (blob)</a:t>
            </a:r>
            <a:endParaRPr lang="en-US" sz="1350" dirty="0">
              <a:gradFill>
                <a:gsLst>
                  <a:gs pos="16814">
                    <a:srgbClr val="FFFFFF"/>
                  </a:gs>
                  <a:gs pos="46000">
                    <a:srgbClr val="FFFFFF"/>
                  </a:gs>
                </a:gsLst>
                <a:lin ang="5400000" scaled="0"/>
              </a:gradFill>
            </a:endParaRPr>
          </a:p>
        </p:txBody>
      </p:sp>
      <p:cxnSp>
        <p:nvCxnSpPr>
          <p:cNvPr id="15" name="Straight Connector 14"/>
          <p:cNvCxnSpPr>
            <a:endCxn id="13" idx="3"/>
          </p:cNvCxnSpPr>
          <p:nvPr/>
        </p:nvCxnSpPr>
        <p:spPr>
          <a:xfrm flipH="1">
            <a:off x="2023972" y="3686181"/>
            <a:ext cx="571453" cy="952880"/>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endCxn id="12" idx="1"/>
          </p:cNvCxnSpPr>
          <p:nvPr/>
        </p:nvCxnSpPr>
        <p:spPr>
          <a:xfrm>
            <a:off x="2656376" y="3585767"/>
            <a:ext cx="284716" cy="1039849"/>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bwMode="auto">
          <a:xfrm>
            <a:off x="2289683" y="3034380"/>
            <a:ext cx="685742" cy="713171"/>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VM w/ IP Address</a:t>
            </a:r>
            <a:endParaRPr lang="en-US" sz="1500" dirty="0">
              <a:gradFill>
                <a:gsLst>
                  <a:gs pos="16814">
                    <a:srgbClr val="FFFFFF"/>
                  </a:gs>
                  <a:gs pos="46000">
                    <a:srgbClr val="FFFFFF"/>
                  </a:gs>
                </a:gsLst>
                <a:lin ang="5400000" scaled="0"/>
              </a:gradFill>
            </a:endParaRPr>
          </a:p>
        </p:txBody>
      </p:sp>
      <p:sp>
        <p:nvSpPr>
          <p:cNvPr id="30" name="Rounded Rectangle 29"/>
          <p:cNvSpPr/>
          <p:nvPr/>
        </p:nvSpPr>
        <p:spPr bwMode="auto">
          <a:xfrm>
            <a:off x="6711702" y="2478923"/>
            <a:ext cx="4657328" cy="385129"/>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500" dirty="0">
                <a:gradFill>
                  <a:gsLst>
                    <a:gs pos="16814">
                      <a:srgbClr val="FFFFFF"/>
                    </a:gs>
                    <a:gs pos="46000">
                      <a:srgbClr val="FFFFFF"/>
                    </a:gs>
                  </a:gsLst>
                  <a:lin ang="5400000" scaled="0"/>
                </a:gradFill>
              </a:rPr>
              <a:t>Resource Group</a:t>
            </a:r>
          </a:p>
        </p:txBody>
      </p:sp>
      <p:sp>
        <p:nvSpPr>
          <p:cNvPr id="31" name="Rounded Rectangle 30"/>
          <p:cNvSpPr/>
          <p:nvPr/>
        </p:nvSpPr>
        <p:spPr bwMode="auto">
          <a:xfrm>
            <a:off x="7157912" y="3089584"/>
            <a:ext cx="636136" cy="685742"/>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VM</a:t>
            </a:r>
            <a:endParaRPr lang="en-US" sz="1500" dirty="0">
              <a:gradFill>
                <a:gsLst>
                  <a:gs pos="16814">
                    <a:srgbClr val="FFFFFF"/>
                  </a:gs>
                  <a:gs pos="46000">
                    <a:srgbClr val="FFFFFF"/>
                  </a:gs>
                </a:gsLst>
                <a:lin ang="5400000" scaled="0"/>
              </a:gradFill>
            </a:endParaRPr>
          </a:p>
        </p:txBody>
      </p:sp>
      <p:sp>
        <p:nvSpPr>
          <p:cNvPr id="34" name="Rounded Rectangle 33"/>
          <p:cNvSpPr/>
          <p:nvPr/>
        </p:nvSpPr>
        <p:spPr bwMode="auto">
          <a:xfrm>
            <a:off x="7889847" y="3089584"/>
            <a:ext cx="636136" cy="685742"/>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NIC</a:t>
            </a:r>
            <a:endParaRPr lang="en-US" sz="1500" dirty="0">
              <a:gradFill>
                <a:gsLst>
                  <a:gs pos="16814">
                    <a:srgbClr val="FFFFFF"/>
                  </a:gs>
                  <a:gs pos="46000">
                    <a:srgbClr val="FFFFFF"/>
                  </a:gs>
                </a:gsLst>
                <a:lin ang="5400000" scaled="0"/>
              </a:gradFill>
            </a:endParaRPr>
          </a:p>
        </p:txBody>
      </p:sp>
      <p:sp>
        <p:nvSpPr>
          <p:cNvPr id="37" name="Rounded Rectangle 36"/>
          <p:cNvSpPr/>
          <p:nvPr/>
        </p:nvSpPr>
        <p:spPr bwMode="auto">
          <a:xfrm>
            <a:off x="8621783" y="3089584"/>
            <a:ext cx="636136" cy="685742"/>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VM IP Address</a:t>
            </a:r>
            <a:endParaRPr lang="en-US" sz="1500" dirty="0">
              <a:gradFill>
                <a:gsLst>
                  <a:gs pos="16814">
                    <a:srgbClr val="FFFFFF"/>
                  </a:gs>
                  <a:gs pos="46000">
                    <a:srgbClr val="FFFFFF"/>
                  </a:gs>
                </a:gsLst>
                <a:lin ang="5400000" scaled="0"/>
              </a:gradFill>
            </a:endParaRPr>
          </a:p>
        </p:txBody>
      </p:sp>
      <p:sp>
        <p:nvSpPr>
          <p:cNvPr id="38" name="Rounded Rectangle 37"/>
          <p:cNvSpPr/>
          <p:nvPr/>
        </p:nvSpPr>
        <p:spPr bwMode="auto">
          <a:xfrm>
            <a:off x="3132088" y="2610059"/>
            <a:ext cx="684091" cy="768168"/>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Load Balancer w/ IP Address</a:t>
            </a:r>
            <a:endParaRPr lang="en-US" sz="1500" dirty="0">
              <a:gradFill>
                <a:gsLst>
                  <a:gs pos="16814">
                    <a:srgbClr val="FFFFFF"/>
                  </a:gs>
                  <a:gs pos="46000">
                    <a:srgbClr val="FFFFFF"/>
                  </a:gs>
                </a:gsLst>
                <a:lin ang="5400000" scaled="0"/>
              </a:gradFill>
            </a:endParaRPr>
          </a:p>
        </p:txBody>
      </p:sp>
      <p:sp>
        <p:nvSpPr>
          <p:cNvPr id="43" name="Rounded Rectangle 42"/>
          <p:cNvSpPr/>
          <p:nvPr/>
        </p:nvSpPr>
        <p:spPr bwMode="auto">
          <a:xfrm>
            <a:off x="10085654" y="3089584"/>
            <a:ext cx="636136" cy="685742"/>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Load Balancer</a:t>
            </a:r>
            <a:endParaRPr lang="en-US" sz="1500" dirty="0">
              <a:gradFill>
                <a:gsLst>
                  <a:gs pos="16814">
                    <a:srgbClr val="FFFFFF"/>
                  </a:gs>
                  <a:gs pos="46000">
                    <a:srgbClr val="FFFFFF"/>
                  </a:gs>
                </a:gsLst>
                <a:lin ang="5400000" scaled="0"/>
              </a:gradFill>
            </a:endParaRPr>
          </a:p>
        </p:txBody>
      </p:sp>
      <p:sp>
        <p:nvSpPr>
          <p:cNvPr id="77" name="Rectangle 76"/>
          <p:cNvSpPr/>
          <p:nvPr/>
        </p:nvSpPr>
        <p:spPr bwMode="auto">
          <a:xfrm>
            <a:off x="6825992" y="4043497"/>
            <a:ext cx="571454" cy="280145"/>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675" dirty="0">
                <a:gradFill>
                  <a:gsLst>
                    <a:gs pos="16814">
                      <a:srgbClr val="FFFFFF"/>
                    </a:gs>
                    <a:gs pos="46000">
                      <a:srgbClr val="FFFFFF"/>
                    </a:gs>
                  </a:gsLst>
                  <a:lin ang="5400000" scaled="0"/>
                </a:gradFill>
              </a:rPr>
              <a:t>DependsOn</a:t>
            </a:r>
          </a:p>
        </p:txBody>
      </p:sp>
      <p:cxnSp>
        <p:nvCxnSpPr>
          <p:cNvPr id="79" name="Straight Connector 78"/>
          <p:cNvCxnSpPr>
            <a:stCxn id="77" idx="0"/>
          </p:cNvCxnSpPr>
          <p:nvPr/>
        </p:nvCxnSpPr>
        <p:spPr>
          <a:xfrm flipH="1" flipV="1">
            <a:off x="7111720" y="3425812"/>
            <a:ext cx="1" cy="617684"/>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689446" y="3817435"/>
            <a:ext cx="1133368" cy="358511"/>
            <a:chOff x="7369602" y="3859572"/>
            <a:chExt cx="1511284" cy="478055"/>
          </a:xfrm>
        </p:grpSpPr>
        <p:cxnSp>
          <p:nvCxnSpPr>
            <p:cNvPr id="53" name="Curved Connector 52"/>
            <p:cNvCxnSpPr>
              <a:stCxn id="31" idx="2"/>
              <a:endCxn id="34" idx="2"/>
            </p:cNvCxnSpPr>
            <p:nvPr/>
          </p:nvCxnSpPr>
          <p:spPr>
            <a:xfrm rot="16200000" flipH="1">
              <a:off x="8384421" y="3380042"/>
              <a:ext cx="16935" cy="975995"/>
            </a:xfrm>
            <a:prstGeom prst="curvedConnector3">
              <a:avLst>
                <a:gd name="adj1" fmla="val 180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7369602" y="3917501"/>
              <a:ext cx="873784" cy="420126"/>
            </a:xfrm>
            <a:prstGeom prst="rect">
              <a:avLst/>
            </a:prstGeom>
            <a:noFill/>
          </p:spPr>
          <p:txBody>
            <a:bodyPr wrap="none" lIns="137148" tIns="109719" rIns="137148" bIns="109719" rtlCol="0">
              <a:spAutoFit/>
            </a:bodyPr>
            <a:lstStyle/>
            <a:p>
              <a:pPr>
                <a:lnSpc>
                  <a:spcPct val="90000"/>
                </a:lnSpc>
                <a:spcAft>
                  <a:spcPts val="450"/>
                </a:spcAft>
              </a:pPr>
              <a:r>
                <a:rPr lang="en-US" sz="675" dirty="0">
                  <a:gradFill>
                    <a:gsLst>
                      <a:gs pos="2917">
                        <a:srgbClr val="505050"/>
                      </a:gs>
                      <a:gs pos="30000">
                        <a:srgbClr val="505050"/>
                      </a:gs>
                    </a:gsLst>
                    <a:lin ang="5400000" scaled="0"/>
                  </a:gradFill>
                </a:rPr>
                <a:t>Reference</a:t>
              </a:r>
            </a:p>
          </p:txBody>
        </p:sp>
      </p:grpSp>
      <p:grpSp>
        <p:nvGrpSpPr>
          <p:cNvPr id="19" name="Group 18"/>
          <p:cNvGrpSpPr/>
          <p:nvPr/>
        </p:nvGrpSpPr>
        <p:grpSpPr>
          <a:xfrm>
            <a:off x="8695666" y="3795751"/>
            <a:ext cx="859085" cy="315068"/>
            <a:chOff x="8711341" y="3830662"/>
            <a:chExt cx="1145544" cy="420127"/>
          </a:xfrm>
        </p:grpSpPr>
        <p:cxnSp>
          <p:nvCxnSpPr>
            <p:cNvPr id="59" name="Curved Connector 58"/>
            <p:cNvCxnSpPr>
              <a:stCxn id="34" idx="2"/>
              <a:endCxn id="37" idx="2"/>
            </p:cNvCxnSpPr>
            <p:nvPr/>
          </p:nvCxnSpPr>
          <p:spPr>
            <a:xfrm rot="16200000" flipH="1">
              <a:off x="9360418" y="3380049"/>
              <a:ext cx="16935" cy="975998"/>
            </a:xfrm>
            <a:prstGeom prst="curvedConnector3">
              <a:avLst>
                <a:gd name="adj1" fmla="val 180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8711341" y="3830662"/>
              <a:ext cx="873785" cy="420127"/>
            </a:xfrm>
            <a:prstGeom prst="rect">
              <a:avLst/>
            </a:prstGeom>
            <a:noFill/>
          </p:spPr>
          <p:txBody>
            <a:bodyPr wrap="none" lIns="137148" tIns="109719" rIns="137148" bIns="109719" rtlCol="0">
              <a:spAutoFit/>
            </a:bodyPr>
            <a:lstStyle/>
            <a:p>
              <a:pPr>
                <a:lnSpc>
                  <a:spcPct val="90000"/>
                </a:lnSpc>
                <a:spcAft>
                  <a:spcPts val="450"/>
                </a:spcAft>
              </a:pPr>
              <a:r>
                <a:rPr lang="en-US" sz="675" dirty="0">
                  <a:gradFill>
                    <a:gsLst>
                      <a:gs pos="2917">
                        <a:srgbClr val="505050"/>
                      </a:gs>
                      <a:gs pos="30000">
                        <a:srgbClr val="505050"/>
                      </a:gs>
                    </a:gsLst>
                    <a:lin ang="5400000" scaled="0"/>
                  </a:gradFill>
                </a:rPr>
                <a:t>Reference</a:t>
              </a:r>
            </a:p>
          </p:txBody>
        </p:sp>
      </p:grpSp>
      <p:grpSp>
        <p:nvGrpSpPr>
          <p:cNvPr id="22" name="Group 21"/>
          <p:cNvGrpSpPr/>
          <p:nvPr/>
        </p:nvGrpSpPr>
        <p:grpSpPr>
          <a:xfrm>
            <a:off x="8822812" y="2848211"/>
            <a:ext cx="2195807" cy="315068"/>
            <a:chOff x="8880891" y="2567167"/>
            <a:chExt cx="2927993" cy="420126"/>
          </a:xfrm>
        </p:grpSpPr>
        <p:cxnSp>
          <p:nvCxnSpPr>
            <p:cNvPr id="66" name="Curved Connector 65"/>
            <p:cNvCxnSpPr>
              <a:stCxn id="34" idx="0"/>
              <a:endCxn id="43" idx="0"/>
            </p:cNvCxnSpPr>
            <p:nvPr/>
          </p:nvCxnSpPr>
          <p:spPr>
            <a:xfrm rot="5400000" flipH="1" flipV="1">
              <a:off x="10336420" y="1489648"/>
              <a:ext cx="16935" cy="2927993"/>
            </a:xfrm>
            <a:prstGeom prst="curvedConnector3">
              <a:avLst>
                <a:gd name="adj1" fmla="val 180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9150083" y="2567167"/>
              <a:ext cx="1395340" cy="420126"/>
            </a:xfrm>
            <a:prstGeom prst="rect">
              <a:avLst/>
            </a:prstGeom>
            <a:noFill/>
          </p:spPr>
          <p:txBody>
            <a:bodyPr wrap="none" lIns="137148" tIns="109719" rIns="137148" bIns="109719" rtlCol="0">
              <a:spAutoFit/>
            </a:bodyPr>
            <a:lstStyle/>
            <a:p>
              <a:pPr>
                <a:lnSpc>
                  <a:spcPct val="90000"/>
                </a:lnSpc>
                <a:spcAft>
                  <a:spcPts val="450"/>
                </a:spcAft>
              </a:pPr>
              <a:r>
                <a:rPr lang="en-US" sz="675" dirty="0">
                  <a:gradFill>
                    <a:gsLst>
                      <a:gs pos="2917">
                        <a:srgbClr val="505050"/>
                      </a:gs>
                      <a:gs pos="30000">
                        <a:srgbClr val="505050"/>
                      </a:gs>
                    </a:gsLst>
                    <a:lin ang="5400000" scaled="0"/>
                  </a:gradFill>
                </a:rPr>
                <a:t>Backend Pool (NICs)</a:t>
              </a:r>
            </a:p>
          </p:txBody>
        </p:sp>
      </p:grpSp>
      <p:sp>
        <p:nvSpPr>
          <p:cNvPr id="107" name="Rounded Rectangle 106"/>
          <p:cNvSpPr/>
          <p:nvPr/>
        </p:nvSpPr>
        <p:spPr bwMode="auto">
          <a:xfrm>
            <a:off x="10817590" y="3089584"/>
            <a:ext cx="636136" cy="685742"/>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LB IP Address</a:t>
            </a:r>
            <a:endParaRPr lang="en-US" sz="1500" dirty="0">
              <a:gradFill>
                <a:gsLst>
                  <a:gs pos="16814">
                    <a:srgbClr val="FFFFFF"/>
                  </a:gs>
                  <a:gs pos="46000">
                    <a:srgbClr val="FFFFFF"/>
                  </a:gs>
                </a:gsLst>
                <a:lin ang="5400000" scaled="0"/>
              </a:gradFill>
            </a:endParaRPr>
          </a:p>
        </p:txBody>
      </p:sp>
      <p:grpSp>
        <p:nvGrpSpPr>
          <p:cNvPr id="21" name="Group 20"/>
          <p:cNvGrpSpPr/>
          <p:nvPr/>
        </p:nvGrpSpPr>
        <p:grpSpPr>
          <a:xfrm>
            <a:off x="10625258" y="3817439"/>
            <a:ext cx="1125303" cy="383467"/>
            <a:chOff x="11284355" y="3859575"/>
            <a:chExt cx="1500531" cy="511332"/>
          </a:xfrm>
        </p:grpSpPr>
        <p:cxnSp>
          <p:nvCxnSpPr>
            <p:cNvPr id="111" name="Curved Connector 110"/>
            <p:cNvCxnSpPr>
              <a:stCxn id="43" idx="2"/>
              <a:endCxn id="107" idx="2"/>
            </p:cNvCxnSpPr>
            <p:nvPr/>
          </p:nvCxnSpPr>
          <p:spPr>
            <a:xfrm rot="16200000" flipH="1">
              <a:off x="12288419" y="3380044"/>
              <a:ext cx="16935" cy="975998"/>
            </a:xfrm>
            <a:prstGeom prst="curvedConnector3">
              <a:avLst>
                <a:gd name="adj1" fmla="val 180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11284355" y="3950781"/>
              <a:ext cx="873785" cy="420126"/>
            </a:xfrm>
            <a:prstGeom prst="rect">
              <a:avLst/>
            </a:prstGeom>
            <a:noFill/>
          </p:spPr>
          <p:txBody>
            <a:bodyPr wrap="none" lIns="137148" tIns="109719" rIns="137148" bIns="109719" rtlCol="0">
              <a:spAutoFit/>
            </a:bodyPr>
            <a:lstStyle/>
            <a:p>
              <a:pPr>
                <a:lnSpc>
                  <a:spcPct val="90000"/>
                </a:lnSpc>
                <a:spcAft>
                  <a:spcPts val="450"/>
                </a:spcAft>
              </a:pPr>
              <a:r>
                <a:rPr lang="en-US" sz="675" dirty="0">
                  <a:gradFill>
                    <a:gsLst>
                      <a:gs pos="2917">
                        <a:srgbClr val="505050"/>
                      </a:gs>
                      <a:gs pos="30000">
                        <a:srgbClr val="505050"/>
                      </a:gs>
                    </a:gsLst>
                    <a:lin ang="5400000" scaled="0"/>
                  </a:gradFill>
                </a:rPr>
                <a:t>Reference</a:t>
              </a:r>
            </a:p>
          </p:txBody>
        </p:sp>
      </p:grpSp>
      <p:cxnSp>
        <p:nvCxnSpPr>
          <p:cNvPr id="117" name="Straight Connector 116"/>
          <p:cNvCxnSpPr>
            <a:stCxn id="11" idx="3"/>
          </p:cNvCxnSpPr>
          <p:nvPr/>
        </p:nvCxnSpPr>
        <p:spPr>
          <a:xfrm flipV="1">
            <a:off x="2975427" y="3040118"/>
            <a:ext cx="156661" cy="350846"/>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2" name="Rounded Rectangle 141"/>
          <p:cNvSpPr/>
          <p:nvPr/>
        </p:nvSpPr>
        <p:spPr bwMode="auto">
          <a:xfrm>
            <a:off x="7944618" y="4479914"/>
            <a:ext cx="793222" cy="685742"/>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Network Security Group</a:t>
            </a:r>
            <a:endParaRPr lang="en-US" sz="1500" dirty="0">
              <a:gradFill>
                <a:gsLst>
                  <a:gs pos="16814">
                    <a:srgbClr val="FFFFFF"/>
                  </a:gs>
                  <a:gs pos="46000">
                    <a:srgbClr val="FFFFFF"/>
                  </a:gs>
                </a:gsLst>
                <a:lin ang="5400000" scaled="0"/>
              </a:gradFill>
            </a:endParaRPr>
          </a:p>
        </p:txBody>
      </p:sp>
      <p:grpSp>
        <p:nvGrpSpPr>
          <p:cNvPr id="5" name="Group 4"/>
          <p:cNvGrpSpPr/>
          <p:nvPr/>
        </p:nvGrpSpPr>
        <p:grpSpPr>
          <a:xfrm>
            <a:off x="9353718" y="3089584"/>
            <a:ext cx="636136" cy="685742"/>
            <a:chOff x="9588825" y="2889026"/>
            <a:chExt cx="848253" cy="914400"/>
          </a:xfrm>
        </p:grpSpPr>
        <p:sp>
          <p:nvSpPr>
            <p:cNvPr id="33" name="Rounded Rectangle 32"/>
            <p:cNvSpPr/>
            <p:nvPr/>
          </p:nvSpPr>
          <p:spPr bwMode="auto">
            <a:xfrm>
              <a:off x="9588825" y="2889026"/>
              <a:ext cx="848253" cy="914400"/>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t"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VNet</a:t>
              </a:r>
              <a:endParaRPr lang="en-US" sz="1500" dirty="0">
                <a:gradFill>
                  <a:gsLst>
                    <a:gs pos="16814">
                      <a:srgbClr val="FFFFFF"/>
                    </a:gs>
                    <a:gs pos="46000">
                      <a:srgbClr val="FFFFFF"/>
                    </a:gs>
                  </a:gsLst>
                  <a:lin ang="5400000" scaled="0"/>
                </a:gradFill>
              </a:endParaRPr>
            </a:p>
          </p:txBody>
        </p:sp>
        <p:sp>
          <p:nvSpPr>
            <p:cNvPr id="144" name="Rounded Rectangle 143"/>
            <p:cNvSpPr/>
            <p:nvPr/>
          </p:nvSpPr>
          <p:spPr bwMode="auto">
            <a:xfrm>
              <a:off x="9724112" y="3326308"/>
              <a:ext cx="570316" cy="182637"/>
            </a:xfrm>
            <a:prstGeom prst="round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675" dirty="0">
                  <a:gradFill>
                    <a:gsLst>
                      <a:gs pos="16814">
                        <a:srgbClr val="FFFFFF"/>
                      </a:gs>
                      <a:gs pos="46000">
                        <a:srgbClr val="FFFFFF"/>
                      </a:gs>
                    </a:gsLst>
                    <a:lin ang="5400000" scaled="0"/>
                  </a:gradFill>
                </a:rPr>
                <a:t>Subnet</a:t>
              </a:r>
            </a:p>
          </p:txBody>
        </p:sp>
      </p:grpSp>
      <p:grpSp>
        <p:nvGrpSpPr>
          <p:cNvPr id="14" name="Group 13"/>
          <p:cNvGrpSpPr/>
          <p:nvPr/>
        </p:nvGrpSpPr>
        <p:grpSpPr>
          <a:xfrm>
            <a:off x="6425976" y="3100087"/>
            <a:ext cx="636136" cy="664737"/>
            <a:chOff x="5684837" y="2903030"/>
            <a:chExt cx="848253" cy="886392"/>
          </a:xfrm>
        </p:grpSpPr>
        <p:sp>
          <p:nvSpPr>
            <p:cNvPr id="32" name="Rounded Rectangle 31"/>
            <p:cNvSpPr/>
            <p:nvPr/>
          </p:nvSpPr>
          <p:spPr bwMode="auto">
            <a:xfrm>
              <a:off x="5684837" y="2903030"/>
              <a:ext cx="848253" cy="886392"/>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t" anchorCtr="0" compatLnSpc="1">
              <a:prstTxWarp prst="textNoShape">
                <a:avLst/>
              </a:prstTxWarp>
            </a:bodyPr>
            <a:lstStyle/>
            <a:p>
              <a:pPr algn="ctr" defTabSz="699205" fontAlgn="base">
                <a:spcBef>
                  <a:spcPct val="0"/>
                </a:spcBef>
                <a:spcAft>
                  <a:spcPct val="0"/>
                </a:spcAft>
              </a:pPr>
              <a:r>
                <a:rPr lang="en-US" sz="1200" dirty="0">
                  <a:gradFill>
                    <a:gsLst>
                      <a:gs pos="16814">
                        <a:srgbClr val="FFFFFF"/>
                      </a:gs>
                      <a:gs pos="46000">
                        <a:srgbClr val="FFFFFF"/>
                      </a:gs>
                    </a:gsLst>
                    <a:lin ang="5400000" scaled="0"/>
                  </a:gradFill>
                </a:rPr>
                <a:t>Storage Account</a:t>
              </a:r>
              <a:endParaRPr lang="en-US" sz="1500" dirty="0">
                <a:gradFill>
                  <a:gsLst>
                    <a:gs pos="16814">
                      <a:srgbClr val="FFFFFF"/>
                    </a:gs>
                    <a:gs pos="46000">
                      <a:srgbClr val="FFFFFF"/>
                    </a:gs>
                  </a:gsLst>
                  <a:lin ang="5400000" scaled="0"/>
                </a:gradFill>
              </a:endParaRPr>
            </a:p>
          </p:txBody>
        </p:sp>
        <p:sp>
          <p:nvSpPr>
            <p:cNvPr id="147" name="Rounded Rectangle 146"/>
            <p:cNvSpPr/>
            <p:nvPr/>
          </p:nvSpPr>
          <p:spPr bwMode="auto">
            <a:xfrm>
              <a:off x="5793943" y="3508945"/>
              <a:ext cx="570316" cy="182637"/>
            </a:xfrm>
            <a:prstGeom prst="round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05" fontAlgn="base">
                <a:spcBef>
                  <a:spcPct val="0"/>
                </a:spcBef>
                <a:spcAft>
                  <a:spcPct val="0"/>
                </a:spcAft>
              </a:pPr>
              <a:r>
                <a:rPr lang="en-US" sz="675" dirty="0">
                  <a:gradFill>
                    <a:gsLst>
                      <a:gs pos="16814">
                        <a:srgbClr val="FFFFFF"/>
                      </a:gs>
                      <a:gs pos="46000">
                        <a:srgbClr val="FFFFFF"/>
                      </a:gs>
                    </a:gsLst>
                    <a:lin ang="5400000" scaled="0"/>
                  </a:gradFill>
                </a:rPr>
                <a:t>Disk (blob)</a:t>
              </a:r>
            </a:p>
          </p:txBody>
        </p:sp>
      </p:grpSp>
      <p:grpSp>
        <p:nvGrpSpPr>
          <p:cNvPr id="18" name="Group 17"/>
          <p:cNvGrpSpPr/>
          <p:nvPr/>
        </p:nvGrpSpPr>
        <p:grpSpPr>
          <a:xfrm>
            <a:off x="8192184" y="3823786"/>
            <a:ext cx="757593" cy="704588"/>
            <a:chOff x="8039978" y="3868044"/>
            <a:chExt cx="1010210" cy="939531"/>
          </a:xfrm>
        </p:grpSpPr>
        <p:cxnSp>
          <p:nvCxnSpPr>
            <p:cNvPr id="149" name="Straight Arrow Connector 148"/>
            <p:cNvCxnSpPr>
              <a:stCxn id="34" idx="2"/>
              <a:endCxn id="142" idx="0"/>
            </p:cNvCxnSpPr>
            <p:nvPr/>
          </p:nvCxnSpPr>
          <p:spPr>
            <a:xfrm>
              <a:off x="8872421" y="3868044"/>
              <a:ext cx="177767" cy="93953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50" name="TextBox 149"/>
            <p:cNvSpPr txBox="1"/>
            <p:nvPr/>
          </p:nvSpPr>
          <p:spPr>
            <a:xfrm>
              <a:off x="8039978" y="4297710"/>
              <a:ext cx="873785" cy="420127"/>
            </a:xfrm>
            <a:prstGeom prst="rect">
              <a:avLst/>
            </a:prstGeom>
            <a:noFill/>
          </p:spPr>
          <p:txBody>
            <a:bodyPr wrap="none" lIns="137148" tIns="109719" rIns="137148" bIns="109719" rtlCol="0">
              <a:spAutoFit/>
            </a:bodyPr>
            <a:lstStyle/>
            <a:p>
              <a:pPr>
                <a:lnSpc>
                  <a:spcPct val="90000"/>
                </a:lnSpc>
                <a:spcAft>
                  <a:spcPts val="450"/>
                </a:spcAft>
              </a:pPr>
              <a:r>
                <a:rPr lang="en-US" sz="675" dirty="0">
                  <a:gradFill>
                    <a:gsLst>
                      <a:gs pos="2917">
                        <a:srgbClr val="505050"/>
                      </a:gs>
                      <a:gs pos="30000">
                        <a:srgbClr val="505050"/>
                      </a:gs>
                    </a:gsLst>
                    <a:lin ang="5400000" scaled="0"/>
                  </a:gradFill>
                </a:rPr>
                <a:t>Reference</a:t>
              </a:r>
            </a:p>
          </p:txBody>
        </p:sp>
      </p:grpSp>
      <p:grpSp>
        <p:nvGrpSpPr>
          <p:cNvPr id="20" name="Group 19"/>
          <p:cNvGrpSpPr/>
          <p:nvPr/>
        </p:nvGrpSpPr>
        <p:grpSpPr>
          <a:xfrm>
            <a:off x="8816463" y="3602944"/>
            <a:ext cx="1461111" cy="762125"/>
            <a:chOff x="8872422" y="3573561"/>
            <a:chExt cx="1948313" cy="1016253"/>
          </a:xfrm>
        </p:grpSpPr>
        <p:cxnSp>
          <p:nvCxnSpPr>
            <p:cNvPr id="62" name="Curved Connector 61"/>
            <p:cNvCxnSpPr>
              <a:stCxn id="34" idx="2"/>
              <a:endCxn id="144" idx="2"/>
            </p:cNvCxnSpPr>
            <p:nvPr/>
          </p:nvCxnSpPr>
          <p:spPr>
            <a:xfrm rot="5400000" flipH="1" flipV="1">
              <a:off x="9699338" y="2746645"/>
              <a:ext cx="294481" cy="1948313"/>
            </a:xfrm>
            <a:prstGeom prst="curvedConnector3">
              <a:avLst>
                <a:gd name="adj1" fmla="val -103513"/>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8885237" y="4169688"/>
              <a:ext cx="873785" cy="420126"/>
            </a:xfrm>
            <a:prstGeom prst="rect">
              <a:avLst/>
            </a:prstGeom>
            <a:noFill/>
          </p:spPr>
          <p:txBody>
            <a:bodyPr wrap="none" lIns="137148" tIns="109719" rIns="137148" bIns="109719" rtlCol="0">
              <a:spAutoFit/>
            </a:bodyPr>
            <a:lstStyle/>
            <a:p>
              <a:pPr>
                <a:lnSpc>
                  <a:spcPct val="90000"/>
                </a:lnSpc>
                <a:spcAft>
                  <a:spcPts val="450"/>
                </a:spcAft>
              </a:pPr>
              <a:r>
                <a:rPr lang="en-US" sz="675" dirty="0">
                  <a:gradFill>
                    <a:gsLst>
                      <a:gs pos="2917">
                        <a:srgbClr val="505050"/>
                      </a:gs>
                      <a:gs pos="30000">
                        <a:srgbClr val="505050"/>
                      </a:gs>
                    </a:gsLst>
                    <a:lin ang="5400000" scaled="0"/>
                  </a:gradFill>
                </a:rPr>
                <a:t>Reference</a:t>
              </a:r>
            </a:p>
          </p:txBody>
        </p:sp>
      </p:grpSp>
      <p:cxnSp>
        <p:nvCxnSpPr>
          <p:cNvPr id="49" name="Straight Arrow Connector 48"/>
          <p:cNvCxnSpPr/>
          <p:nvPr/>
        </p:nvCxnSpPr>
        <p:spPr>
          <a:xfrm>
            <a:off x="7020286" y="3425812"/>
            <a:ext cx="137148"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Right Arrow 28"/>
          <p:cNvSpPr/>
          <p:nvPr/>
        </p:nvSpPr>
        <p:spPr bwMode="auto">
          <a:xfrm>
            <a:off x="4697280" y="2887662"/>
            <a:ext cx="1139164" cy="503302"/>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8" name="Text Placeholder 5"/>
          <p:cNvSpPr txBox="1">
            <a:spLocks/>
          </p:cNvSpPr>
          <p:nvPr/>
        </p:nvSpPr>
        <p:spPr>
          <a:xfrm>
            <a:off x="6293643" y="5407349"/>
            <a:ext cx="5456917" cy="1181862"/>
          </a:xfrm>
          <a:prstGeom prst="rect">
            <a:avLst/>
          </a:prstGeom>
        </p:spPr>
        <p:txBody>
          <a:bodyPr vert="horz" wrap="square" lIns="146304" tIns="91440" rIns="146304" bIns="91440" rtlCol="0">
            <a:spAutoFit/>
          </a:bodyPr>
          <a:lstStyle>
            <a:lvl1pPr marL="257141" marR="0" indent="-257141" algn="l" defTabSz="699463"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461963" marR="0" indent="-204788" algn="l" defTabSz="699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30238"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798513"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914400"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1923523"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73256"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22987"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72720"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Font typeface="Arial" pitchFamily="34" charset="0"/>
              <a:buNone/>
            </a:pPr>
            <a:r>
              <a:rPr lang="en-US" dirty="0" smtClean="0"/>
              <a:t>Cloud Service Provider (CSP) Subscriptions</a:t>
            </a:r>
            <a:endParaRPr lang="en-US" dirty="0"/>
          </a:p>
        </p:txBody>
      </p:sp>
      <p:sp>
        <p:nvSpPr>
          <p:cNvPr id="60" name="Text Placeholder 5"/>
          <p:cNvSpPr txBox="1">
            <a:spLocks/>
          </p:cNvSpPr>
          <p:nvPr/>
        </p:nvSpPr>
        <p:spPr>
          <a:xfrm>
            <a:off x="0" y="5462541"/>
            <a:ext cx="5456917" cy="683264"/>
          </a:xfrm>
          <a:prstGeom prst="rect">
            <a:avLst/>
          </a:prstGeom>
        </p:spPr>
        <p:txBody>
          <a:bodyPr vert="horz" wrap="square" lIns="146304" tIns="91440" rIns="146304" bIns="91440" rtlCol="0">
            <a:spAutoFit/>
          </a:bodyPr>
          <a:lstStyle>
            <a:lvl1pPr marL="257141" marR="0" indent="-257141" algn="l" defTabSz="699463"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461963" marR="0" indent="-204788" algn="l" defTabSz="699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30238"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798513"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914400"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1923523"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73256"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22987"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72720"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Font typeface="Arial" pitchFamily="34" charset="0"/>
              <a:buNone/>
            </a:pPr>
            <a:r>
              <a:rPr lang="en-US" dirty="0" smtClean="0"/>
              <a:t>Legacy Subscriptions</a:t>
            </a:r>
            <a:endParaRPr lang="en-US" dirty="0"/>
          </a:p>
        </p:txBody>
      </p:sp>
    </p:spTree>
    <p:extLst>
      <p:ext uri="{BB962C8B-B14F-4D97-AF65-F5344CB8AC3E}">
        <p14:creationId xmlns:p14="http://schemas.microsoft.com/office/powerpoint/2010/main" val="33562498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par>
                                <p:cTn id="18" presetID="22" presetClass="entr" presetSubtype="1"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7"/>
                                        </p:tgtEl>
                                        <p:attrNameLst>
                                          <p:attrName>style.visibility</p:attrName>
                                        </p:attrNameLst>
                                      </p:cBhvr>
                                      <p:to>
                                        <p:strVal val="visible"/>
                                      </p:to>
                                    </p:set>
                                    <p:animEffect transition="in" filter="wipe(down)">
                                      <p:cBhvr>
                                        <p:cTn id="32" dur="500"/>
                                        <p:tgtEl>
                                          <p:spTgt spid="117"/>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fade">
                                      <p:cBhvr>
                                        <p:cTn id="69" dur="500"/>
                                        <p:tgtEl>
                                          <p:spTgt spid="107"/>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fade">
                                      <p:cBhvr>
                                        <p:cTn id="74" dur="500"/>
                                        <p:tgtEl>
                                          <p:spTgt spid="79"/>
                                        </p:tgtEl>
                                      </p:cBhvr>
                                    </p:animEffect>
                                  </p:childTnLst>
                                </p:cTn>
                              </p:par>
                              <p:par>
                                <p:cTn id="75" presetID="10" presetClass="entr" presetSubtype="0" fill="hold" nodeType="with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500"/>
                                        <p:tgtEl>
                                          <p:spTgt spid="4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fade">
                                      <p:cBhvr>
                                        <p:cTn id="80" dur="500"/>
                                        <p:tgtEl>
                                          <p:spTgt spid="7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left)">
                                      <p:cBhvr>
                                        <p:cTn id="85" dur="500"/>
                                        <p:tgtEl>
                                          <p:spTgt spid="1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par>
                                <p:cTn id="91" presetID="22" presetClass="entr" presetSubtype="8" fill="hold"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2" fill="hold" nodeType="click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right)">
                                      <p:cBhvr>
                                        <p:cTn id="98" dur="500"/>
                                        <p:tgtEl>
                                          <p:spTgt spid="22"/>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wipe(left)">
                                      <p:cBhvr>
                                        <p:cTn id="103" dur="500"/>
                                        <p:tgtEl>
                                          <p:spTgt spid="21"/>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nodeType="click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wipe(up)">
                                      <p:cBhvr>
                                        <p:cTn id="108" dur="500"/>
                                        <p:tgtEl>
                                          <p:spTgt spid="18"/>
                                        </p:tgtEl>
                                      </p:cBhvr>
                                    </p:animEffect>
                                  </p:childTnLst>
                                </p:cTn>
                              </p:par>
                            </p:childTnLst>
                          </p:cTn>
                        </p:par>
                        <p:par>
                          <p:cTn id="109" fill="hold">
                            <p:stCondLst>
                              <p:cond delay="500"/>
                            </p:stCondLst>
                            <p:childTnLst>
                              <p:par>
                                <p:cTn id="110" presetID="10" presetClass="entr" presetSubtype="0" fill="hold" grpId="0" nodeType="afterEffect">
                                  <p:stCondLst>
                                    <p:cond delay="0"/>
                                  </p:stCondLst>
                                  <p:childTnLst>
                                    <p:set>
                                      <p:cBhvr>
                                        <p:cTn id="111" dur="1" fill="hold">
                                          <p:stCondLst>
                                            <p:cond delay="0"/>
                                          </p:stCondLst>
                                        </p:cTn>
                                        <p:tgtEl>
                                          <p:spTgt spid="142"/>
                                        </p:tgtEl>
                                        <p:attrNameLst>
                                          <p:attrName>style.visibility</p:attrName>
                                        </p:attrNameLst>
                                      </p:cBhvr>
                                      <p:to>
                                        <p:strVal val="visible"/>
                                      </p:to>
                                    </p:set>
                                    <p:animEffect transition="in" filter="fade">
                                      <p:cBhvr>
                                        <p:cTn id="112"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1" grpId="0" animBg="1"/>
      <p:bldP spid="30" grpId="0" animBg="1"/>
      <p:bldP spid="31" grpId="0" animBg="1"/>
      <p:bldP spid="34" grpId="0" animBg="1"/>
      <p:bldP spid="37" grpId="0" animBg="1"/>
      <p:bldP spid="38" grpId="0" animBg="1"/>
      <p:bldP spid="43" grpId="0" animBg="1"/>
      <p:bldP spid="77" grpId="0" animBg="1"/>
      <p:bldP spid="107" grpId="0" animBg="1"/>
      <p:bldP spid="14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bwMode="auto">
          <a:xfrm>
            <a:off x="2788445" y="1744662"/>
            <a:ext cx="6857417" cy="2153752"/>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t" anchorCtr="0" compatLnSpc="1">
            <a:prstTxWarp prst="textNoShape">
              <a:avLst/>
            </a:prstTxWarp>
          </a:bodyPr>
          <a:lstStyle/>
          <a:p>
            <a:pPr algn="ctr" defTabSz="699229" fontAlgn="base">
              <a:spcBef>
                <a:spcPct val="0"/>
              </a:spcBef>
              <a:spcAft>
                <a:spcPct val="0"/>
              </a:spcAft>
            </a:pPr>
            <a:r>
              <a:rPr lang="en-US" sz="1500" dirty="0">
                <a:gradFill>
                  <a:gsLst>
                    <a:gs pos="16814">
                      <a:srgbClr val="FFFFFF"/>
                    </a:gs>
                    <a:gs pos="46000">
                      <a:srgbClr val="FFFFFF"/>
                    </a:gs>
                  </a:gsLst>
                  <a:lin ang="5400000" scaled="0"/>
                </a:gradFill>
              </a:rPr>
              <a:t>Single Resource Group</a:t>
            </a:r>
          </a:p>
        </p:txBody>
      </p:sp>
      <p:sp>
        <p:nvSpPr>
          <p:cNvPr id="3" name="Title 2"/>
          <p:cNvSpPr>
            <a:spLocks noGrp="1"/>
          </p:cNvSpPr>
          <p:nvPr>
            <p:ph type="title"/>
          </p:nvPr>
        </p:nvSpPr>
        <p:spPr/>
        <p:txBody>
          <a:bodyPr/>
          <a:lstStyle/>
          <a:p>
            <a:pPr defTabSz="932594"/>
            <a:r>
              <a:rPr lang="en-US" sz="4800" spc="-101" dirty="0"/>
              <a:t>Single vs M</a:t>
            </a:r>
            <a:r>
              <a:rPr lang="en-US" sz="4800" spc="-101" dirty="0" smtClean="0"/>
              <a:t>ultiple </a:t>
            </a:r>
            <a:r>
              <a:rPr lang="en-US" sz="4800" spc="-101" dirty="0"/>
              <a:t>Resource Groups</a:t>
            </a:r>
          </a:p>
        </p:txBody>
      </p:sp>
      <p:sp>
        <p:nvSpPr>
          <p:cNvPr id="13" name="Oval 12"/>
          <p:cNvSpPr/>
          <p:nvPr/>
        </p:nvSpPr>
        <p:spPr bwMode="auto">
          <a:xfrm>
            <a:off x="4628446" y="2224635"/>
            <a:ext cx="3200127" cy="685741"/>
          </a:xfrm>
          <a:prstGeom prst="ellips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29" fontAlgn="base">
              <a:spcBef>
                <a:spcPct val="0"/>
              </a:spcBef>
              <a:spcAft>
                <a:spcPct val="0"/>
              </a:spcAft>
            </a:pPr>
            <a:r>
              <a:rPr lang="en-US" sz="1500" dirty="0">
                <a:gradFill>
                  <a:gsLst>
                    <a:gs pos="16814">
                      <a:srgbClr val="FFFFFF"/>
                    </a:gs>
                    <a:gs pos="46000">
                      <a:srgbClr val="FFFFFF"/>
                    </a:gs>
                  </a:gsLst>
                  <a:lin ang="5400000" scaled="0"/>
                </a:gradFill>
              </a:rPr>
              <a:t>Front End VMs</a:t>
            </a:r>
          </a:p>
        </p:txBody>
      </p:sp>
      <p:sp>
        <p:nvSpPr>
          <p:cNvPr id="14" name="Oval 13"/>
          <p:cNvSpPr/>
          <p:nvPr/>
        </p:nvSpPr>
        <p:spPr bwMode="auto">
          <a:xfrm>
            <a:off x="4628446" y="3041239"/>
            <a:ext cx="3200127" cy="685741"/>
          </a:xfrm>
          <a:prstGeom prst="ellips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29" fontAlgn="base">
              <a:spcBef>
                <a:spcPct val="0"/>
              </a:spcBef>
              <a:spcAft>
                <a:spcPct val="0"/>
              </a:spcAft>
            </a:pPr>
            <a:r>
              <a:rPr lang="en-US" sz="1500" dirty="0">
                <a:gradFill>
                  <a:gsLst>
                    <a:gs pos="16814">
                      <a:srgbClr val="FFFFFF"/>
                    </a:gs>
                    <a:gs pos="46000">
                      <a:srgbClr val="FFFFFF"/>
                    </a:gs>
                  </a:gsLst>
                  <a:lin ang="5400000" scaled="0"/>
                </a:gradFill>
              </a:rPr>
              <a:t>Back End VMs</a:t>
            </a:r>
          </a:p>
        </p:txBody>
      </p:sp>
      <p:sp>
        <p:nvSpPr>
          <p:cNvPr id="15" name="Oval 14"/>
          <p:cNvSpPr/>
          <p:nvPr/>
        </p:nvSpPr>
        <p:spPr bwMode="auto">
          <a:xfrm>
            <a:off x="7828572" y="2224634"/>
            <a:ext cx="1152336" cy="1502345"/>
          </a:xfrm>
          <a:prstGeom prst="ellips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29" fontAlgn="base">
              <a:spcBef>
                <a:spcPct val="0"/>
              </a:spcBef>
              <a:spcAft>
                <a:spcPct val="0"/>
              </a:spcAft>
            </a:pPr>
            <a:r>
              <a:rPr lang="en-US" sz="1500" dirty="0">
                <a:gradFill>
                  <a:gsLst>
                    <a:gs pos="16814">
                      <a:srgbClr val="FFFFFF"/>
                    </a:gs>
                    <a:gs pos="46000">
                      <a:srgbClr val="FFFFFF"/>
                    </a:gs>
                  </a:gsLst>
                  <a:lin ang="5400000" scaled="0"/>
                </a:gradFill>
              </a:rPr>
              <a:t>Virtual Network</a:t>
            </a:r>
          </a:p>
        </p:txBody>
      </p:sp>
      <p:sp>
        <p:nvSpPr>
          <p:cNvPr id="16" name="Oval 15"/>
          <p:cNvSpPr/>
          <p:nvPr/>
        </p:nvSpPr>
        <p:spPr bwMode="auto">
          <a:xfrm>
            <a:off x="3474185" y="2224634"/>
            <a:ext cx="1152336" cy="1502345"/>
          </a:xfrm>
          <a:prstGeom prst="ellips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29" fontAlgn="base">
              <a:spcBef>
                <a:spcPct val="0"/>
              </a:spcBef>
              <a:spcAft>
                <a:spcPct val="0"/>
              </a:spcAft>
            </a:pPr>
            <a:r>
              <a:rPr lang="en-US" sz="1500" dirty="0">
                <a:gradFill>
                  <a:gsLst>
                    <a:gs pos="16814">
                      <a:srgbClr val="FFFFFF"/>
                    </a:gs>
                    <a:gs pos="46000">
                      <a:srgbClr val="FFFFFF"/>
                    </a:gs>
                  </a:gsLst>
                  <a:lin ang="5400000" scaled="0"/>
                </a:gradFill>
              </a:rPr>
              <a:t>Storage Account</a:t>
            </a:r>
          </a:p>
        </p:txBody>
      </p:sp>
      <p:sp>
        <p:nvSpPr>
          <p:cNvPr id="17" name="Oval 16"/>
          <p:cNvSpPr/>
          <p:nvPr/>
        </p:nvSpPr>
        <p:spPr bwMode="auto">
          <a:xfrm>
            <a:off x="4607657" y="4471058"/>
            <a:ext cx="3200127" cy="685741"/>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29" fontAlgn="base">
              <a:spcBef>
                <a:spcPct val="0"/>
              </a:spcBef>
              <a:spcAft>
                <a:spcPct val="0"/>
              </a:spcAft>
            </a:pPr>
            <a:r>
              <a:rPr lang="en-US" sz="1500" dirty="0">
                <a:gradFill>
                  <a:gsLst>
                    <a:gs pos="16814">
                      <a:srgbClr val="FFFFFF"/>
                    </a:gs>
                    <a:gs pos="46000">
                      <a:srgbClr val="FFFFFF"/>
                    </a:gs>
                  </a:gsLst>
                  <a:lin ang="5400000" scaled="0"/>
                </a:gradFill>
              </a:rPr>
              <a:t>RG3: Front End VMs</a:t>
            </a:r>
          </a:p>
        </p:txBody>
      </p:sp>
      <p:sp>
        <p:nvSpPr>
          <p:cNvPr id="18" name="Oval 17"/>
          <p:cNvSpPr/>
          <p:nvPr/>
        </p:nvSpPr>
        <p:spPr bwMode="auto">
          <a:xfrm>
            <a:off x="4607657" y="5287662"/>
            <a:ext cx="3200127" cy="685741"/>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29" fontAlgn="base">
              <a:spcBef>
                <a:spcPct val="0"/>
              </a:spcBef>
              <a:spcAft>
                <a:spcPct val="0"/>
              </a:spcAft>
            </a:pPr>
            <a:r>
              <a:rPr lang="en-US" sz="1500" dirty="0">
                <a:gradFill>
                  <a:gsLst>
                    <a:gs pos="16814">
                      <a:srgbClr val="FFFFFF"/>
                    </a:gs>
                    <a:gs pos="46000">
                      <a:srgbClr val="FFFFFF"/>
                    </a:gs>
                  </a:gsLst>
                  <a:lin ang="5400000" scaled="0"/>
                </a:gradFill>
              </a:rPr>
              <a:t>RG4: Back End VMs</a:t>
            </a:r>
          </a:p>
        </p:txBody>
      </p:sp>
      <p:sp>
        <p:nvSpPr>
          <p:cNvPr id="19" name="Oval 18"/>
          <p:cNvSpPr/>
          <p:nvPr/>
        </p:nvSpPr>
        <p:spPr bwMode="auto">
          <a:xfrm>
            <a:off x="7807783" y="4471058"/>
            <a:ext cx="1152336" cy="1502345"/>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29" fontAlgn="base">
              <a:spcBef>
                <a:spcPct val="0"/>
              </a:spcBef>
              <a:spcAft>
                <a:spcPct val="0"/>
              </a:spcAft>
            </a:pPr>
            <a:r>
              <a:rPr lang="en-US" sz="1500" dirty="0">
                <a:gradFill>
                  <a:gsLst>
                    <a:gs pos="16814">
                      <a:srgbClr val="FFFFFF"/>
                    </a:gs>
                    <a:gs pos="46000">
                      <a:srgbClr val="FFFFFF"/>
                    </a:gs>
                  </a:gsLst>
                  <a:lin ang="5400000" scaled="0"/>
                </a:gradFill>
              </a:rPr>
              <a:t>RG2: Virtual Network</a:t>
            </a:r>
          </a:p>
        </p:txBody>
      </p:sp>
      <p:sp>
        <p:nvSpPr>
          <p:cNvPr id="20" name="Oval 19"/>
          <p:cNvSpPr/>
          <p:nvPr/>
        </p:nvSpPr>
        <p:spPr bwMode="auto">
          <a:xfrm>
            <a:off x="3453396" y="4471058"/>
            <a:ext cx="1152336" cy="1502345"/>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975" rIns="0" bIns="34975" numCol="1" rtlCol="0" anchor="ctr" anchorCtr="0" compatLnSpc="1">
            <a:prstTxWarp prst="textNoShape">
              <a:avLst/>
            </a:prstTxWarp>
          </a:bodyPr>
          <a:lstStyle/>
          <a:p>
            <a:pPr algn="ctr" defTabSz="699229" fontAlgn="base">
              <a:spcBef>
                <a:spcPct val="0"/>
              </a:spcBef>
              <a:spcAft>
                <a:spcPct val="0"/>
              </a:spcAft>
            </a:pPr>
            <a:r>
              <a:rPr lang="en-US" sz="1500" dirty="0">
                <a:gradFill>
                  <a:gsLst>
                    <a:gs pos="16814">
                      <a:srgbClr val="FFFFFF"/>
                    </a:gs>
                    <a:gs pos="46000">
                      <a:srgbClr val="FFFFFF"/>
                    </a:gs>
                  </a:gsLst>
                  <a:lin ang="5400000" scaled="0"/>
                </a:gradFill>
              </a:rPr>
              <a:t>RG1:</a:t>
            </a:r>
          </a:p>
          <a:p>
            <a:pPr algn="ctr" defTabSz="699229" fontAlgn="base">
              <a:spcBef>
                <a:spcPct val="0"/>
              </a:spcBef>
              <a:spcAft>
                <a:spcPct val="0"/>
              </a:spcAft>
            </a:pPr>
            <a:r>
              <a:rPr lang="en-US" sz="1500" dirty="0">
                <a:gradFill>
                  <a:gsLst>
                    <a:gs pos="16814">
                      <a:srgbClr val="FFFFFF"/>
                    </a:gs>
                    <a:gs pos="46000">
                      <a:srgbClr val="FFFFFF"/>
                    </a:gs>
                  </a:gsLst>
                  <a:lin ang="5400000" scaled="0"/>
                </a:gradFill>
              </a:rPr>
              <a:t>Storage Account</a:t>
            </a:r>
          </a:p>
        </p:txBody>
      </p:sp>
      <p:sp>
        <p:nvSpPr>
          <p:cNvPr id="2" name="TextBox 1"/>
          <p:cNvSpPr txBox="1"/>
          <p:nvPr/>
        </p:nvSpPr>
        <p:spPr>
          <a:xfrm>
            <a:off x="4966319" y="4029277"/>
            <a:ext cx="2465846" cy="429328"/>
          </a:xfrm>
          <a:prstGeom prst="rect">
            <a:avLst/>
          </a:prstGeom>
          <a:noFill/>
        </p:spPr>
        <p:txBody>
          <a:bodyPr wrap="none" lIns="137149" tIns="109718" rIns="137149" bIns="109718" rtlCol="0">
            <a:spAutoFit/>
          </a:bodyPr>
          <a:lstStyle/>
          <a:p>
            <a:pPr>
              <a:lnSpc>
                <a:spcPct val="90000"/>
              </a:lnSpc>
              <a:spcAft>
                <a:spcPts val="450"/>
              </a:spcAft>
            </a:pPr>
            <a:r>
              <a:rPr lang="en-US" sz="1500" dirty="0">
                <a:gradFill>
                  <a:gsLst>
                    <a:gs pos="16814">
                      <a:srgbClr val="FFFFFF"/>
                    </a:gs>
                    <a:gs pos="46000">
                      <a:srgbClr val="FFFFFF"/>
                    </a:gs>
                  </a:gsLst>
                  <a:lin ang="5400000" scaled="0"/>
                </a:gradFill>
              </a:rPr>
              <a:t>Multiple Resource Groups</a:t>
            </a:r>
          </a:p>
        </p:txBody>
      </p:sp>
    </p:spTree>
    <p:extLst>
      <p:ext uri="{BB962C8B-B14F-4D97-AF65-F5344CB8AC3E}">
        <p14:creationId xmlns:p14="http://schemas.microsoft.com/office/powerpoint/2010/main" val="156978348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800" spc="-101" dirty="0" smtClean="0"/>
              <a:t>Azure </a:t>
            </a:r>
            <a:r>
              <a:rPr lang="en-US" sz="4800" spc="-101" dirty="0"/>
              <a:t>Virtual Machines (v2</a:t>
            </a:r>
            <a:r>
              <a:rPr lang="en-US" sz="3600" dirty="0"/>
              <a:t>) </a:t>
            </a:r>
          </a:p>
        </p:txBody>
      </p:sp>
      <p:sp>
        <p:nvSpPr>
          <p:cNvPr id="7" name="Text Placeholder 6"/>
          <p:cNvSpPr>
            <a:spLocks noGrp="1"/>
          </p:cNvSpPr>
          <p:nvPr>
            <p:ph type="body" sz="quarter" idx="4294967295"/>
          </p:nvPr>
        </p:nvSpPr>
        <p:spPr>
          <a:xfrm>
            <a:off x="534283" y="1579008"/>
            <a:ext cx="4768761" cy="5099858"/>
          </a:xfrm>
        </p:spPr>
        <p:txBody>
          <a:bodyPr/>
          <a:lstStyle/>
          <a:p>
            <a:pPr marL="349688" lvl="1" indent="-349688"/>
            <a:r>
              <a:rPr lang="en-US" sz="2800" dirty="0">
                <a:gradFill>
                  <a:gsLst>
                    <a:gs pos="1250">
                      <a:schemeClr val="tx2"/>
                    </a:gs>
                    <a:gs pos="99000">
                      <a:schemeClr val="tx2"/>
                    </a:gs>
                  </a:gsLst>
                  <a:lin ang="5400000" scaled="0"/>
                </a:gradFill>
                <a:latin typeface="+mj-lt"/>
              </a:rPr>
              <a:t>Massive and parallel deployment of Virtual Machines</a:t>
            </a:r>
          </a:p>
          <a:p>
            <a:pPr marL="349688" lvl="1" indent="-349688"/>
            <a:r>
              <a:rPr lang="en-US" sz="2800" dirty="0">
                <a:gradFill>
                  <a:gsLst>
                    <a:gs pos="1250">
                      <a:schemeClr val="tx2"/>
                    </a:gs>
                    <a:gs pos="99000">
                      <a:schemeClr val="tx2"/>
                    </a:gs>
                  </a:gsLst>
                  <a:lin ang="5400000" scaled="0"/>
                </a:gradFill>
                <a:latin typeface="+mj-lt"/>
              </a:rPr>
              <a:t>3 Fault Domains in Availability Sets</a:t>
            </a:r>
          </a:p>
          <a:p>
            <a:pPr marL="349688" lvl="1" indent="-349688"/>
            <a:r>
              <a:rPr lang="en-US" sz="2800" dirty="0">
                <a:gradFill>
                  <a:gsLst>
                    <a:gs pos="1250">
                      <a:schemeClr val="tx2"/>
                    </a:gs>
                    <a:gs pos="99000">
                      <a:schemeClr val="tx2"/>
                    </a:gs>
                  </a:gsLst>
                  <a:lin ang="5400000" scaled="0"/>
                </a:gradFill>
                <a:latin typeface="+mj-lt"/>
              </a:rPr>
              <a:t>Custom URLs for Custom Script VM Extensions for VMs</a:t>
            </a:r>
          </a:p>
          <a:p>
            <a:pPr marL="349688" lvl="1" indent="-349688"/>
            <a:r>
              <a:rPr lang="en-US" sz="2800" dirty="0">
                <a:gradFill>
                  <a:gsLst>
                    <a:gs pos="1250">
                      <a:schemeClr val="tx2"/>
                    </a:gs>
                    <a:gs pos="99000">
                      <a:schemeClr val="tx2"/>
                    </a:gs>
                  </a:gsLst>
                  <a:lin ang="5400000" scaled="0"/>
                </a:gradFill>
                <a:latin typeface="+mj-lt"/>
              </a:rPr>
              <a:t>SSH-2 RSA Format Support for SSH keys for Linux VMs </a:t>
            </a:r>
          </a:p>
          <a:p>
            <a:pPr marL="0" lvl="1" indent="0">
              <a:buNone/>
            </a:pPr>
            <a:r>
              <a:rPr lang="en-US" sz="2800" dirty="0">
                <a:solidFill>
                  <a:schemeClr val="tx1"/>
                </a:solidFill>
                <a:latin typeface="+mj-lt"/>
              </a:rPr>
              <a:t> </a:t>
            </a:r>
          </a:p>
          <a:p>
            <a:pPr marL="349688" indent="-349688"/>
            <a:endParaRPr lang="en-US" sz="1800" dirty="0">
              <a:solidFill>
                <a:schemeClr val="tx1"/>
              </a:solidFill>
            </a:endParaRPr>
          </a:p>
        </p:txBody>
      </p:sp>
      <p:grpSp>
        <p:nvGrpSpPr>
          <p:cNvPr id="3" name="Group 2"/>
          <p:cNvGrpSpPr/>
          <p:nvPr/>
        </p:nvGrpSpPr>
        <p:grpSpPr>
          <a:xfrm>
            <a:off x="6065044" y="2242299"/>
            <a:ext cx="4212080" cy="3576496"/>
            <a:chOff x="7361237" y="1516062"/>
            <a:chExt cx="4371975" cy="4210050"/>
          </a:xfrm>
        </p:grpSpPr>
        <p:pic>
          <p:nvPicPr>
            <p:cNvPr id="22" name="Picture 21"/>
            <p:cNvPicPr>
              <a:picLocks noChangeAspect="1"/>
            </p:cNvPicPr>
            <p:nvPr/>
          </p:nvPicPr>
          <p:blipFill>
            <a:blip r:embed="rId2"/>
            <a:stretch>
              <a:fillRect/>
            </a:stretch>
          </p:blipFill>
          <p:spPr>
            <a:xfrm>
              <a:off x="7361237" y="1516062"/>
              <a:ext cx="2390775" cy="2228850"/>
            </a:xfrm>
            <a:prstGeom prst="rect">
              <a:avLst/>
            </a:prstGeom>
          </p:spPr>
        </p:pic>
        <p:pic>
          <p:nvPicPr>
            <p:cNvPr id="23" name="Picture 22"/>
            <p:cNvPicPr>
              <a:picLocks noChangeAspect="1"/>
            </p:cNvPicPr>
            <p:nvPr/>
          </p:nvPicPr>
          <p:blipFill>
            <a:blip r:embed="rId2"/>
            <a:stretch>
              <a:fillRect/>
            </a:stretch>
          </p:blipFill>
          <p:spPr>
            <a:xfrm>
              <a:off x="7513637" y="1668462"/>
              <a:ext cx="2390775" cy="2228850"/>
            </a:xfrm>
            <a:prstGeom prst="rect">
              <a:avLst/>
            </a:prstGeom>
          </p:spPr>
        </p:pic>
        <p:pic>
          <p:nvPicPr>
            <p:cNvPr id="24" name="Picture 23"/>
            <p:cNvPicPr>
              <a:picLocks noChangeAspect="1"/>
            </p:cNvPicPr>
            <p:nvPr/>
          </p:nvPicPr>
          <p:blipFill>
            <a:blip r:embed="rId2"/>
            <a:stretch>
              <a:fillRect/>
            </a:stretch>
          </p:blipFill>
          <p:spPr>
            <a:xfrm>
              <a:off x="7666037" y="1820862"/>
              <a:ext cx="2390775" cy="2228850"/>
            </a:xfrm>
            <a:prstGeom prst="rect">
              <a:avLst/>
            </a:prstGeom>
          </p:spPr>
        </p:pic>
        <p:pic>
          <p:nvPicPr>
            <p:cNvPr id="25" name="Picture 24"/>
            <p:cNvPicPr>
              <a:picLocks noChangeAspect="1"/>
            </p:cNvPicPr>
            <p:nvPr/>
          </p:nvPicPr>
          <p:blipFill>
            <a:blip r:embed="rId2"/>
            <a:stretch>
              <a:fillRect/>
            </a:stretch>
          </p:blipFill>
          <p:spPr>
            <a:xfrm>
              <a:off x="7818437" y="1973262"/>
              <a:ext cx="2390775" cy="2228850"/>
            </a:xfrm>
            <a:prstGeom prst="rect">
              <a:avLst/>
            </a:prstGeom>
          </p:spPr>
        </p:pic>
        <p:pic>
          <p:nvPicPr>
            <p:cNvPr id="26" name="Picture 25"/>
            <p:cNvPicPr>
              <a:picLocks noChangeAspect="1"/>
            </p:cNvPicPr>
            <p:nvPr/>
          </p:nvPicPr>
          <p:blipFill>
            <a:blip r:embed="rId2"/>
            <a:stretch>
              <a:fillRect/>
            </a:stretch>
          </p:blipFill>
          <p:spPr>
            <a:xfrm>
              <a:off x="7970837" y="2125662"/>
              <a:ext cx="2390775" cy="2228850"/>
            </a:xfrm>
            <a:prstGeom prst="rect">
              <a:avLst/>
            </a:prstGeom>
          </p:spPr>
        </p:pic>
        <p:pic>
          <p:nvPicPr>
            <p:cNvPr id="27" name="Picture 26"/>
            <p:cNvPicPr>
              <a:picLocks noChangeAspect="1"/>
            </p:cNvPicPr>
            <p:nvPr/>
          </p:nvPicPr>
          <p:blipFill>
            <a:blip r:embed="rId2"/>
            <a:stretch>
              <a:fillRect/>
            </a:stretch>
          </p:blipFill>
          <p:spPr>
            <a:xfrm>
              <a:off x="8123237" y="2278062"/>
              <a:ext cx="2390775" cy="2228850"/>
            </a:xfrm>
            <a:prstGeom prst="rect">
              <a:avLst/>
            </a:prstGeom>
          </p:spPr>
        </p:pic>
        <p:pic>
          <p:nvPicPr>
            <p:cNvPr id="28" name="Picture 27"/>
            <p:cNvPicPr>
              <a:picLocks noChangeAspect="1"/>
            </p:cNvPicPr>
            <p:nvPr/>
          </p:nvPicPr>
          <p:blipFill>
            <a:blip r:embed="rId2"/>
            <a:stretch>
              <a:fillRect/>
            </a:stretch>
          </p:blipFill>
          <p:spPr>
            <a:xfrm>
              <a:off x="8275637" y="2430462"/>
              <a:ext cx="2390775" cy="2228850"/>
            </a:xfrm>
            <a:prstGeom prst="rect">
              <a:avLst/>
            </a:prstGeom>
          </p:spPr>
        </p:pic>
        <p:pic>
          <p:nvPicPr>
            <p:cNvPr id="29" name="Picture 28"/>
            <p:cNvPicPr>
              <a:picLocks noChangeAspect="1"/>
            </p:cNvPicPr>
            <p:nvPr/>
          </p:nvPicPr>
          <p:blipFill>
            <a:blip r:embed="rId2"/>
            <a:stretch>
              <a:fillRect/>
            </a:stretch>
          </p:blipFill>
          <p:spPr>
            <a:xfrm>
              <a:off x="8428037" y="2582862"/>
              <a:ext cx="2390775" cy="2228850"/>
            </a:xfrm>
            <a:prstGeom prst="rect">
              <a:avLst/>
            </a:prstGeom>
          </p:spPr>
        </p:pic>
        <p:pic>
          <p:nvPicPr>
            <p:cNvPr id="30" name="Picture 29"/>
            <p:cNvPicPr>
              <a:picLocks noChangeAspect="1"/>
            </p:cNvPicPr>
            <p:nvPr/>
          </p:nvPicPr>
          <p:blipFill>
            <a:blip r:embed="rId2"/>
            <a:stretch>
              <a:fillRect/>
            </a:stretch>
          </p:blipFill>
          <p:spPr>
            <a:xfrm>
              <a:off x="8580437" y="2735262"/>
              <a:ext cx="2390775" cy="2228850"/>
            </a:xfrm>
            <a:prstGeom prst="rect">
              <a:avLst/>
            </a:prstGeom>
          </p:spPr>
        </p:pic>
        <p:pic>
          <p:nvPicPr>
            <p:cNvPr id="31" name="Picture 30"/>
            <p:cNvPicPr>
              <a:picLocks noChangeAspect="1"/>
            </p:cNvPicPr>
            <p:nvPr/>
          </p:nvPicPr>
          <p:blipFill>
            <a:blip r:embed="rId2"/>
            <a:stretch>
              <a:fillRect/>
            </a:stretch>
          </p:blipFill>
          <p:spPr>
            <a:xfrm>
              <a:off x="8732837" y="2887662"/>
              <a:ext cx="2390775" cy="2228850"/>
            </a:xfrm>
            <a:prstGeom prst="rect">
              <a:avLst/>
            </a:prstGeom>
          </p:spPr>
        </p:pic>
        <p:pic>
          <p:nvPicPr>
            <p:cNvPr id="32" name="Picture 31"/>
            <p:cNvPicPr>
              <a:picLocks noChangeAspect="1"/>
            </p:cNvPicPr>
            <p:nvPr/>
          </p:nvPicPr>
          <p:blipFill>
            <a:blip r:embed="rId2"/>
            <a:stretch>
              <a:fillRect/>
            </a:stretch>
          </p:blipFill>
          <p:spPr>
            <a:xfrm>
              <a:off x="8885237" y="3040062"/>
              <a:ext cx="2390775" cy="2228850"/>
            </a:xfrm>
            <a:prstGeom prst="rect">
              <a:avLst/>
            </a:prstGeom>
          </p:spPr>
        </p:pic>
        <p:pic>
          <p:nvPicPr>
            <p:cNvPr id="33" name="Picture 32"/>
            <p:cNvPicPr>
              <a:picLocks noChangeAspect="1"/>
            </p:cNvPicPr>
            <p:nvPr/>
          </p:nvPicPr>
          <p:blipFill>
            <a:blip r:embed="rId2"/>
            <a:stretch>
              <a:fillRect/>
            </a:stretch>
          </p:blipFill>
          <p:spPr>
            <a:xfrm>
              <a:off x="9037637" y="3192462"/>
              <a:ext cx="2390775" cy="2228850"/>
            </a:xfrm>
            <a:prstGeom prst="rect">
              <a:avLst/>
            </a:prstGeom>
          </p:spPr>
        </p:pic>
        <p:pic>
          <p:nvPicPr>
            <p:cNvPr id="34" name="Picture 33"/>
            <p:cNvPicPr>
              <a:picLocks noChangeAspect="1"/>
            </p:cNvPicPr>
            <p:nvPr/>
          </p:nvPicPr>
          <p:blipFill>
            <a:blip r:embed="rId2"/>
            <a:stretch>
              <a:fillRect/>
            </a:stretch>
          </p:blipFill>
          <p:spPr>
            <a:xfrm>
              <a:off x="9190037" y="3344862"/>
              <a:ext cx="2390775" cy="2228850"/>
            </a:xfrm>
            <a:prstGeom prst="rect">
              <a:avLst/>
            </a:prstGeom>
          </p:spPr>
        </p:pic>
        <p:pic>
          <p:nvPicPr>
            <p:cNvPr id="35" name="Picture 34"/>
            <p:cNvPicPr>
              <a:picLocks noChangeAspect="1"/>
            </p:cNvPicPr>
            <p:nvPr/>
          </p:nvPicPr>
          <p:blipFill>
            <a:blip r:embed="rId2"/>
            <a:stretch>
              <a:fillRect/>
            </a:stretch>
          </p:blipFill>
          <p:spPr>
            <a:xfrm>
              <a:off x="9342437" y="3497262"/>
              <a:ext cx="2390775" cy="2228850"/>
            </a:xfrm>
            <a:prstGeom prst="rect">
              <a:avLst/>
            </a:prstGeom>
          </p:spPr>
        </p:pic>
      </p:grpSp>
    </p:spTree>
    <p:extLst>
      <p:ext uri="{BB962C8B-B14F-4D97-AF65-F5344CB8AC3E}">
        <p14:creationId xmlns:p14="http://schemas.microsoft.com/office/powerpoint/2010/main" val="2260621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fade">
                                      <p:cBhvr>
                                        <p:cTn id="19" dur="1000"/>
                                        <p:tgtEl>
                                          <p:spTgt spid="7">
                                            <p:txEl>
                                              <p:pRg st="1" end="1"/>
                                            </p:txEl>
                                          </p:spTgt>
                                        </p:tgtEl>
                                      </p:cBhvr>
                                    </p:animEffect>
                                    <p:anim calcmode="lin" valueType="num">
                                      <p:cBhvr>
                                        <p:cTn id="20"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1000"/>
                                        <p:tgtEl>
                                          <p:spTgt spid="7">
                                            <p:txEl>
                                              <p:pRg st="2" end="2"/>
                                            </p:txEl>
                                          </p:spTgt>
                                        </p:tgtEl>
                                      </p:cBhvr>
                                    </p:animEffect>
                                    <p:anim calcmode="lin" valueType="num">
                                      <p:cBhvr>
                                        <p:cTn id="27"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Effect transition="in" filter="fade">
                                      <p:cBhvr>
                                        <p:cTn id="33" dur="1000"/>
                                        <p:tgtEl>
                                          <p:spTgt spid="7">
                                            <p:txEl>
                                              <p:pRg st="3" end="3"/>
                                            </p:txEl>
                                          </p:spTgt>
                                        </p:tgtEl>
                                      </p:cBhvr>
                                    </p:animEffect>
                                    <p:anim calcmode="lin" valueType="num">
                                      <p:cBhvr>
                                        <p:cTn id="34"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7">
                                            <p:txEl>
                                              <p:pRg st="4" end="4"/>
                                            </p:txEl>
                                          </p:spTgt>
                                        </p:tgtEl>
                                        <p:attrNameLst>
                                          <p:attrName>style.visibility</p:attrName>
                                        </p:attrNameLst>
                                      </p:cBhvr>
                                      <p:to>
                                        <p:strVal val="visible"/>
                                      </p:to>
                                    </p:set>
                                    <p:animEffect transition="in" filter="fade">
                                      <p:cBhvr>
                                        <p:cTn id="40" dur="1000"/>
                                        <p:tgtEl>
                                          <p:spTgt spid="7">
                                            <p:txEl>
                                              <p:pRg st="4" end="4"/>
                                            </p:txEl>
                                          </p:spTgt>
                                        </p:tgtEl>
                                      </p:cBhvr>
                                    </p:animEffect>
                                    <p:anim calcmode="lin" valueType="num">
                                      <p:cBhvr>
                                        <p:cTn id="41"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1645445" y="3268662"/>
            <a:ext cx="9138563" cy="3505200"/>
          </a:xfrm>
          <a:prstGeom prst="round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 Group Manager Services</a:t>
            </a:r>
            <a:endParaRPr lang="en-US" dirty="0"/>
          </a:p>
        </p:txBody>
      </p:sp>
      <p:sp>
        <p:nvSpPr>
          <p:cNvPr id="3" name="Content Placeholder 2"/>
          <p:cNvSpPr>
            <a:spLocks noGrp="1"/>
          </p:cNvSpPr>
          <p:nvPr>
            <p:ph type="body" sz="quarter" idx="10"/>
          </p:nvPr>
        </p:nvSpPr>
        <p:spPr>
          <a:xfrm>
            <a:off x="1828801" y="1212851"/>
            <a:ext cx="8777288" cy="2511457"/>
          </a:xfrm>
        </p:spPr>
        <p:txBody>
          <a:bodyPr/>
          <a:lstStyle/>
          <a:p>
            <a:r>
              <a:rPr lang="en-US" dirty="0" smtClean="0"/>
              <a:t>Centralized auditing of operations</a:t>
            </a:r>
          </a:p>
          <a:p>
            <a:r>
              <a:rPr lang="en-US" dirty="0" smtClean="0"/>
              <a:t>Simple tagging and grouping of resources</a:t>
            </a:r>
          </a:p>
          <a:p>
            <a:r>
              <a:rPr lang="en-US" dirty="0" smtClean="0"/>
              <a:t>Consistent access control </a:t>
            </a:r>
          </a:p>
          <a:p>
            <a:endParaRPr lang="en-US" dirty="0"/>
          </a:p>
        </p:txBody>
      </p:sp>
      <p:pic>
        <p:nvPicPr>
          <p:cNvPr id="7" name="Picture 6"/>
          <p:cNvPicPr>
            <a:picLocks noChangeAspect="1"/>
          </p:cNvPicPr>
          <p:nvPr/>
        </p:nvPicPr>
        <p:blipFill>
          <a:blip r:embed="rId2"/>
          <a:stretch>
            <a:fillRect/>
          </a:stretch>
        </p:blipFill>
        <p:spPr>
          <a:xfrm>
            <a:off x="1792470" y="3878263"/>
            <a:ext cx="2015762" cy="2125851"/>
          </a:xfrm>
          <a:prstGeom prst="rect">
            <a:avLst/>
          </a:prstGeom>
        </p:spPr>
      </p:pic>
      <p:pic>
        <p:nvPicPr>
          <p:cNvPr id="8" name="Picture 7"/>
          <p:cNvPicPr>
            <a:picLocks noChangeAspect="1"/>
          </p:cNvPicPr>
          <p:nvPr/>
        </p:nvPicPr>
        <p:blipFill>
          <a:blip r:embed="rId3"/>
          <a:stretch>
            <a:fillRect/>
          </a:stretch>
        </p:blipFill>
        <p:spPr>
          <a:xfrm>
            <a:off x="3950503" y="3738390"/>
            <a:ext cx="2470884" cy="2405597"/>
          </a:xfrm>
          <a:prstGeom prst="rect">
            <a:avLst/>
          </a:prstGeom>
        </p:spPr>
      </p:pic>
      <p:pic>
        <p:nvPicPr>
          <p:cNvPr id="9" name="Picture 8"/>
          <p:cNvPicPr>
            <a:picLocks noChangeAspect="1"/>
          </p:cNvPicPr>
          <p:nvPr/>
        </p:nvPicPr>
        <p:blipFill>
          <a:blip r:embed="rId4"/>
          <a:stretch>
            <a:fillRect/>
          </a:stretch>
        </p:blipFill>
        <p:spPr>
          <a:xfrm>
            <a:off x="6630118" y="3770661"/>
            <a:ext cx="4117558" cy="2148954"/>
          </a:xfrm>
          <a:prstGeom prst="rect">
            <a:avLst/>
          </a:prstGeom>
        </p:spPr>
      </p:pic>
    </p:spTree>
    <p:extLst>
      <p:ext uri="{BB962C8B-B14F-4D97-AF65-F5344CB8AC3E}">
        <p14:creationId xmlns:p14="http://schemas.microsoft.com/office/powerpoint/2010/main" val="987405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rot="16200000">
            <a:off x="1616487" y="2053499"/>
            <a:ext cx="1314907" cy="741905"/>
          </a:xfrm>
          <a:prstGeom prst="roundRect">
            <a:avLst/>
          </a:prstGeom>
          <a:solidFill>
            <a:srgbClr val="D83B0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975" rIns="0" bIns="34975" numCol="1" rtlCol="0" anchor="t" anchorCtr="0" compatLnSpc="1">
            <a:prstTxWarp prst="textNoShape">
              <a:avLst/>
            </a:prstTxWarp>
          </a:bodyPr>
          <a:lstStyle/>
          <a:p>
            <a:pPr lvl="0" algn="ctr"/>
            <a:r>
              <a:rPr lang="en-US" sz="2100" b="1" dirty="0">
                <a:solidFill>
                  <a:schemeClr val="bg1"/>
                </a:solidFill>
              </a:rPr>
              <a:t>Cost</a:t>
            </a:r>
          </a:p>
        </p:txBody>
      </p:sp>
      <p:sp>
        <p:nvSpPr>
          <p:cNvPr id="2" name="Title 1"/>
          <p:cNvSpPr>
            <a:spLocks noGrp="1"/>
          </p:cNvSpPr>
          <p:nvPr>
            <p:ph type="title"/>
          </p:nvPr>
        </p:nvSpPr>
        <p:spPr/>
        <p:txBody>
          <a:bodyPr/>
          <a:lstStyle/>
          <a:p>
            <a:r>
              <a:rPr lang="en-US" sz="4800" dirty="0"/>
              <a:t>IaaS Considerations</a:t>
            </a:r>
          </a:p>
        </p:txBody>
      </p:sp>
      <p:pic>
        <p:nvPicPr>
          <p:cNvPr id="5" name="Picture 4"/>
          <p:cNvPicPr>
            <a:picLocks noChangeAspect="1"/>
          </p:cNvPicPr>
          <p:nvPr/>
        </p:nvPicPr>
        <p:blipFill rotWithShape="1">
          <a:blip r:embed="rId2">
            <a:biLevel thresh="25000"/>
          </a:blip>
          <a:srcRect l="21182" r="20569" b="32708"/>
          <a:stretch/>
        </p:blipFill>
        <p:spPr>
          <a:xfrm>
            <a:off x="9733645" y="1047517"/>
            <a:ext cx="942894" cy="685741"/>
          </a:xfrm>
          <a:prstGeom prst="rect">
            <a:avLst/>
          </a:prstGeom>
        </p:spPr>
      </p:pic>
      <p:sp>
        <p:nvSpPr>
          <p:cNvPr id="7" name="Rounded Rectangle 6"/>
          <p:cNvSpPr/>
          <p:nvPr/>
        </p:nvSpPr>
        <p:spPr bwMode="auto">
          <a:xfrm>
            <a:off x="2360148" y="1765159"/>
            <a:ext cx="7771739" cy="1316747"/>
          </a:xfrm>
          <a:prstGeom prst="roundRect">
            <a:avLst/>
          </a:prstGeom>
          <a:solidFill>
            <a:schemeClr val="tx1">
              <a:lumMod val="95000"/>
            </a:schemeClr>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975" rIns="0" bIns="34975" numCol="1" rtlCol="0" anchor="ctr" anchorCtr="0" compatLnSpc="1">
            <a:prstTxWarp prst="textNoShape">
              <a:avLst/>
            </a:prstTxWarp>
          </a:bodyPr>
          <a:lstStyle/>
          <a:p>
            <a:pPr marL="257141" indent="-257141">
              <a:buFont typeface="Arial" panose="020B0604020202020204" pitchFamily="34" charset="0"/>
              <a:buChar char="•"/>
            </a:pPr>
            <a:r>
              <a:rPr lang="en-US" dirty="0">
                <a:solidFill>
                  <a:schemeClr val="bg1"/>
                </a:solidFill>
                <a:latin typeface="+mj-lt"/>
              </a:rPr>
              <a:t>Size and number of Virtual Machines</a:t>
            </a:r>
          </a:p>
          <a:p>
            <a:pPr marL="257141" indent="-257141">
              <a:buFont typeface="Arial" panose="020B0604020202020204" pitchFamily="34" charset="0"/>
              <a:buChar char="•"/>
            </a:pPr>
            <a:r>
              <a:rPr lang="en-US" dirty="0">
                <a:solidFill>
                  <a:schemeClr val="bg1"/>
                </a:solidFill>
                <a:latin typeface="+mj-lt"/>
              </a:rPr>
              <a:t>Azure Virtual Machine Storage Requirements</a:t>
            </a:r>
          </a:p>
          <a:p>
            <a:pPr marL="257141" indent="-257141">
              <a:buFont typeface="Arial" panose="020B0604020202020204" pitchFamily="34" charset="0"/>
              <a:buChar char="•"/>
            </a:pPr>
            <a:r>
              <a:rPr lang="en-US" dirty="0">
                <a:solidFill>
                  <a:schemeClr val="bg1"/>
                </a:solidFill>
                <a:latin typeface="+mj-lt"/>
              </a:rPr>
              <a:t>Azure Virtual Network and VPN services</a:t>
            </a:r>
          </a:p>
          <a:p>
            <a:pPr marL="257141" indent="-257141">
              <a:buFont typeface="Arial" panose="020B0604020202020204" pitchFamily="34" charset="0"/>
              <a:buChar char="•"/>
            </a:pPr>
            <a:r>
              <a:rPr lang="en-US" dirty="0">
                <a:solidFill>
                  <a:schemeClr val="bg1"/>
                </a:solidFill>
                <a:latin typeface="+mj-lt"/>
              </a:rPr>
              <a:t>Network Traffic out of Azure</a:t>
            </a:r>
          </a:p>
        </p:txBody>
      </p:sp>
      <p:sp>
        <p:nvSpPr>
          <p:cNvPr id="9" name="Rounded Rectangle 8"/>
          <p:cNvSpPr/>
          <p:nvPr/>
        </p:nvSpPr>
        <p:spPr bwMode="auto">
          <a:xfrm rot="16200000">
            <a:off x="1622439" y="3442733"/>
            <a:ext cx="1314907" cy="741905"/>
          </a:xfrm>
          <a:prstGeom prst="roundRect">
            <a:avLst/>
          </a:prstGeom>
          <a:solidFill>
            <a:schemeClr val="accent3"/>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975" rIns="0" bIns="34975" numCol="1" rtlCol="0" anchor="t" anchorCtr="0" compatLnSpc="1">
            <a:prstTxWarp prst="textNoShape">
              <a:avLst/>
            </a:prstTxWarp>
          </a:bodyPr>
          <a:lstStyle/>
          <a:p>
            <a:pPr lvl="0" algn="ctr"/>
            <a:r>
              <a:rPr lang="en-US" sz="2100" b="1" dirty="0">
                <a:solidFill>
                  <a:schemeClr val="bg1"/>
                </a:solidFill>
              </a:rPr>
              <a:t>Network</a:t>
            </a:r>
          </a:p>
        </p:txBody>
      </p:sp>
      <p:sp>
        <p:nvSpPr>
          <p:cNvPr id="10" name="Rounded Rectangle 9"/>
          <p:cNvSpPr/>
          <p:nvPr/>
        </p:nvSpPr>
        <p:spPr bwMode="auto">
          <a:xfrm>
            <a:off x="2366100" y="3154392"/>
            <a:ext cx="7771739" cy="1316747"/>
          </a:xfrm>
          <a:prstGeom prst="roundRect">
            <a:avLst/>
          </a:prstGeom>
          <a:solidFill>
            <a:schemeClr val="tx1">
              <a:lumMod val="95000"/>
            </a:schemeClr>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975" rIns="0" bIns="34975" numCol="1" rtlCol="0" anchor="ctr" anchorCtr="0" compatLnSpc="1">
            <a:prstTxWarp prst="textNoShape">
              <a:avLst/>
            </a:prstTxWarp>
          </a:bodyPr>
          <a:lstStyle/>
          <a:p>
            <a:pPr marL="257141" indent="-257141">
              <a:buFont typeface="Arial" panose="020B0604020202020204" pitchFamily="34" charset="0"/>
              <a:buChar char="•"/>
            </a:pPr>
            <a:r>
              <a:rPr lang="en-US" dirty="0">
                <a:solidFill>
                  <a:schemeClr val="bg1"/>
                </a:solidFill>
                <a:latin typeface="+mj-lt"/>
              </a:rPr>
              <a:t>Decide on Name resolution: Azure-based or own DNS solution</a:t>
            </a:r>
          </a:p>
          <a:p>
            <a:pPr marL="257141" indent="-257141">
              <a:buFont typeface="Arial" panose="020B0604020202020204" pitchFamily="34" charset="0"/>
              <a:buChar char="•"/>
            </a:pPr>
            <a:r>
              <a:rPr lang="en-US" dirty="0">
                <a:solidFill>
                  <a:schemeClr val="bg1"/>
                </a:solidFill>
                <a:latin typeface="+mj-lt"/>
              </a:rPr>
              <a:t>Virtual Network overlay for enhanced security and isolation</a:t>
            </a:r>
          </a:p>
          <a:p>
            <a:pPr marL="257141" indent="-257141">
              <a:buFont typeface="Arial" panose="020B0604020202020204" pitchFamily="34" charset="0"/>
              <a:buChar char="•"/>
            </a:pPr>
            <a:r>
              <a:rPr lang="en-US" dirty="0">
                <a:solidFill>
                  <a:schemeClr val="bg1"/>
                </a:solidFill>
                <a:latin typeface="+mj-lt"/>
              </a:rPr>
              <a:t>Extension of the on-premises network to the cloud</a:t>
            </a:r>
          </a:p>
          <a:p>
            <a:pPr marL="257141" indent="-257141">
              <a:buFont typeface="Arial" panose="020B0604020202020204" pitchFamily="34" charset="0"/>
              <a:buChar char="•"/>
            </a:pPr>
            <a:r>
              <a:rPr lang="en-US" dirty="0">
                <a:solidFill>
                  <a:schemeClr val="bg1"/>
                </a:solidFill>
                <a:latin typeface="+mj-lt"/>
              </a:rPr>
              <a:t>Number of persistent private IP addresses required</a:t>
            </a:r>
          </a:p>
        </p:txBody>
      </p:sp>
      <p:sp>
        <p:nvSpPr>
          <p:cNvPr id="11" name="Rounded Rectangle 10"/>
          <p:cNvSpPr/>
          <p:nvPr/>
        </p:nvSpPr>
        <p:spPr bwMode="auto">
          <a:xfrm rot="16200000">
            <a:off x="1593866" y="4865083"/>
            <a:ext cx="1314907" cy="741905"/>
          </a:xfrm>
          <a:prstGeom prst="roundRect">
            <a:avLst/>
          </a:prstGeom>
          <a:solidFill>
            <a:schemeClr val="accent1">
              <a:lumMod val="75000"/>
            </a:schemeClr>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975" rIns="0" bIns="34975" numCol="1" rtlCol="0" anchor="t" anchorCtr="0" compatLnSpc="1">
            <a:prstTxWarp prst="textNoShape">
              <a:avLst/>
            </a:prstTxWarp>
          </a:bodyPr>
          <a:lstStyle/>
          <a:p>
            <a:pPr lvl="0" algn="ctr"/>
            <a:r>
              <a:rPr lang="en-US" sz="2100" b="1" dirty="0">
                <a:solidFill>
                  <a:schemeClr val="bg1"/>
                </a:solidFill>
              </a:rPr>
              <a:t>Limits</a:t>
            </a:r>
          </a:p>
        </p:txBody>
      </p:sp>
      <p:sp>
        <p:nvSpPr>
          <p:cNvPr id="12" name="Rounded Rectangle 11"/>
          <p:cNvSpPr/>
          <p:nvPr/>
        </p:nvSpPr>
        <p:spPr bwMode="auto">
          <a:xfrm>
            <a:off x="2337528" y="4576743"/>
            <a:ext cx="7771739" cy="1316747"/>
          </a:xfrm>
          <a:prstGeom prst="roundRect">
            <a:avLst/>
          </a:prstGeom>
          <a:solidFill>
            <a:schemeClr val="tx1">
              <a:lumMod val="95000"/>
            </a:schemeClr>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975" rIns="0" bIns="34975" numCol="1" rtlCol="0" anchor="ctr" anchorCtr="0" compatLnSpc="1">
            <a:prstTxWarp prst="textNoShape">
              <a:avLst/>
            </a:prstTxWarp>
          </a:bodyPr>
          <a:lstStyle/>
          <a:p>
            <a:pPr marL="257141" indent="-257141">
              <a:buFont typeface="Arial" panose="020B0604020202020204" pitchFamily="34" charset="0"/>
              <a:buChar char="•"/>
            </a:pPr>
            <a:r>
              <a:rPr lang="en-US" dirty="0" err="1">
                <a:solidFill>
                  <a:schemeClr val="bg1"/>
                </a:solidFill>
                <a:latin typeface="+mj-lt"/>
              </a:rPr>
              <a:t>AutoScaling</a:t>
            </a:r>
            <a:r>
              <a:rPr lang="en-US" dirty="0">
                <a:solidFill>
                  <a:schemeClr val="bg1"/>
                </a:solidFill>
                <a:latin typeface="+mj-lt"/>
              </a:rPr>
              <a:t> for increased or decreased load is different than PaaS</a:t>
            </a:r>
          </a:p>
          <a:p>
            <a:pPr marL="257141" indent="-257141">
              <a:buFont typeface="Arial" panose="020B0604020202020204" pitchFamily="34" charset="0"/>
              <a:buChar char="•"/>
            </a:pPr>
            <a:r>
              <a:rPr lang="en-US" dirty="0">
                <a:solidFill>
                  <a:schemeClr val="bg1"/>
                </a:solidFill>
                <a:latin typeface="+mj-lt"/>
              </a:rPr>
              <a:t>VMs are not load balanced by default</a:t>
            </a:r>
          </a:p>
          <a:p>
            <a:pPr marL="257141" indent="-257141">
              <a:buFont typeface="Arial" panose="020B0604020202020204" pitchFamily="34" charset="0"/>
              <a:buChar char="•"/>
            </a:pPr>
            <a:r>
              <a:rPr lang="en-US" dirty="0">
                <a:solidFill>
                  <a:schemeClr val="bg1"/>
                </a:solidFill>
                <a:latin typeface="+mj-lt"/>
              </a:rPr>
              <a:t>VM density per </a:t>
            </a:r>
            <a:r>
              <a:rPr lang="en-US" dirty="0" err="1">
                <a:solidFill>
                  <a:schemeClr val="bg1"/>
                </a:solidFill>
                <a:latin typeface="+mj-lt"/>
              </a:rPr>
              <a:t>Vnet</a:t>
            </a:r>
            <a:r>
              <a:rPr lang="en-US" dirty="0">
                <a:solidFill>
                  <a:schemeClr val="bg1"/>
                </a:solidFill>
                <a:latin typeface="+mj-lt"/>
              </a:rPr>
              <a:t> (currently 2048)</a:t>
            </a:r>
          </a:p>
          <a:p>
            <a:pPr marL="257141" indent="-257141">
              <a:buFont typeface="Arial" panose="020B0604020202020204" pitchFamily="34" charset="0"/>
              <a:buChar char="•"/>
            </a:pPr>
            <a:r>
              <a:rPr lang="en-US" dirty="0">
                <a:solidFill>
                  <a:schemeClr val="bg1"/>
                </a:solidFill>
                <a:latin typeface="+mj-lt"/>
              </a:rPr>
              <a:t>Concurrent TCP connections for VMs roles (500K)</a:t>
            </a:r>
          </a:p>
        </p:txBody>
      </p:sp>
    </p:spTree>
    <p:extLst>
      <p:ext uri="{BB962C8B-B14F-4D97-AF65-F5344CB8AC3E}">
        <p14:creationId xmlns:p14="http://schemas.microsoft.com/office/powerpoint/2010/main" val="553731597"/>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800" dirty="0"/>
              <a:t>Virtual Machine - Sizes and </a:t>
            </a:r>
            <a:r>
              <a:rPr lang="en-US" sz="4800" dirty="0" smtClean="0"/>
              <a:t>Tiers</a:t>
            </a:r>
            <a:endParaRPr lang="en-US" sz="4800" dirty="0"/>
          </a:p>
        </p:txBody>
      </p:sp>
      <p:sp>
        <p:nvSpPr>
          <p:cNvPr id="7" name="Text Placeholder 1"/>
          <p:cNvSpPr>
            <a:spLocks noGrp="1"/>
          </p:cNvSpPr>
          <p:nvPr>
            <p:ph type="body" sz="quarter" idx="10"/>
          </p:nvPr>
        </p:nvSpPr>
        <p:spPr>
          <a:xfrm>
            <a:off x="1828800" y="1010521"/>
            <a:ext cx="8777288" cy="496290"/>
          </a:xfrm>
        </p:spPr>
        <p:txBody>
          <a:bodyPr/>
          <a:lstStyle/>
          <a:p>
            <a:pPr marL="0" indent="0">
              <a:buNone/>
            </a:pPr>
            <a:r>
              <a:rPr lang="en-US" sz="2250" dirty="0"/>
              <a:t>Different VM Sizes and Tiers target specific workload models:</a:t>
            </a:r>
          </a:p>
        </p:txBody>
      </p:sp>
      <p:graphicFrame>
        <p:nvGraphicFramePr>
          <p:cNvPr id="2" name="Diagram 1"/>
          <p:cNvGraphicFramePr/>
          <p:nvPr>
            <p:extLst/>
          </p:nvPr>
        </p:nvGraphicFramePr>
        <p:xfrm>
          <a:off x="1828800" y="1928096"/>
          <a:ext cx="8777288" cy="36577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880902586"/>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828802" y="1783881"/>
            <a:ext cx="4674405" cy="2746906"/>
          </a:xfrm>
        </p:spPr>
        <p:txBody>
          <a:bodyPr/>
          <a:lstStyle/>
          <a:p>
            <a:pPr marL="0" indent="0">
              <a:buNone/>
            </a:pPr>
            <a:endParaRPr lang="en-US" sz="2250" dirty="0"/>
          </a:p>
          <a:p>
            <a:pPr marL="0" indent="0">
              <a:buNone/>
            </a:pPr>
            <a:r>
              <a:rPr lang="en-US" sz="2250" dirty="0"/>
              <a:t>IaaS solutions store images and disks used by VMs within VHDs, which attach to the computer instance as </a:t>
            </a:r>
            <a:r>
              <a:rPr lang="en-US" sz="2250" b="1" dirty="0"/>
              <a:t>persistent</a:t>
            </a:r>
            <a:r>
              <a:rPr lang="en-US" sz="2250" dirty="0"/>
              <a:t> or </a:t>
            </a:r>
            <a:r>
              <a:rPr lang="en-US" sz="2250" b="1" dirty="0"/>
              <a:t>temporary</a:t>
            </a:r>
            <a:r>
              <a:rPr lang="en-US" sz="2250" dirty="0"/>
              <a:t> storage. VMs are </a:t>
            </a:r>
            <a:r>
              <a:rPr lang="en-US" sz="2250" b="1" dirty="0"/>
              <a:t>required</a:t>
            </a:r>
            <a:r>
              <a:rPr lang="en-US" sz="2250" dirty="0"/>
              <a:t> a storage account. Currently Azure support only supports the </a:t>
            </a:r>
            <a:r>
              <a:rPr lang="en-US" sz="2250" b="1" dirty="0"/>
              <a:t>fixed</a:t>
            </a:r>
            <a:r>
              <a:rPr lang="en-US" sz="2250" dirty="0"/>
              <a:t> </a:t>
            </a:r>
            <a:r>
              <a:rPr lang="en-US" sz="2250" b="1" dirty="0"/>
              <a:t>VHD</a:t>
            </a:r>
            <a:r>
              <a:rPr lang="en-US" sz="2250" dirty="0"/>
              <a:t> </a:t>
            </a:r>
            <a:r>
              <a:rPr lang="en-US" sz="2250" b="1" dirty="0"/>
              <a:t>Format</a:t>
            </a:r>
            <a:r>
              <a:rPr lang="en-US" sz="2250" dirty="0"/>
              <a:t>.</a:t>
            </a:r>
          </a:p>
        </p:txBody>
      </p:sp>
      <p:sp>
        <p:nvSpPr>
          <p:cNvPr id="3" name="Title 2"/>
          <p:cNvSpPr>
            <a:spLocks noGrp="1"/>
          </p:cNvSpPr>
          <p:nvPr>
            <p:ph type="title"/>
          </p:nvPr>
        </p:nvSpPr>
        <p:spPr/>
        <p:txBody>
          <a:bodyPr/>
          <a:lstStyle/>
          <a:p>
            <a:r>
              <a:rPr lang="en-US" sz="4800" dirty="0"/>
              <a:t>Virtual Machine - Storage Models</a:t>
            </a:r>
          </a:p>
        </p:txBody>
      </p:sp>
      <p:pic>
        <p:nvPicPr>
          <p:cNvPr id="4" name="Picture 3"/>
          <p:cNvPicPr>
            <a:picLocks noChangeAspect="1"/>
          </p:cNvPicPr>
          <p:nvPr/>
        </p:nvPicPr>
        <p:blipFill rotWithShape="1">
          <a:blip r:embed="rId2"/>
          <a:srcRect r="8238"/>
          <a:stretch/>
        </p:blipFill>
        <p:spPr>
          <a:xfrm>
            <a:off x="7131845" y="1439863"/>
            <a:ext cx="2914609" cy="4981577"/>
          </a:xfrm>
          <a:prstGeom prst="rect">
            <a:avLst/>
          </a:prstGeom>
        </p:spPr>
      </p:pic>
    </p:spTree>
    <p:extLst>
      <p:ext uri="{BB962C8B-B14F-4D97-AF65-F5344CB8AC3E}">
        <p14:creationId xmlns:p14="http://schemas.microsoft.com/office/powerpoint/2010/main" val="945334874"/>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sz="4800" dirty="0" smtClean="0"/>
              <a:t>Agenda</a:t>
            </a:r>
            <a:endParaRPr lang="en-US" sz="4800" dirty="0"/>
          </a:p>
        </p:txBody>
      </p:sp>
      <p:sp>
        <p:nvSpPr>
          <p:cNvPr id="6" name="Text Placeholder 5"/>
          <p:cNvSpPr>
            <a:spLocks noGrp="1"/>
          </p:cNvSpPr>
          <p:nvPr>
            <p:ph type="body" sz="quarter" idx="13"/>
          </p:nvPr>
        </p:nvSpPr>
        <p:spPr>
          <a:xfrm>
            <a:off x="457085" y="1545715"/>
            <a:ext cx="6369959" cy="3200876"/>
          </a:xfrm>
        </p:spPr>
        <p:txBody>
          <a:bodyPr/>
          <a:lstStyle/>
          <a:p>
            <a:r>
              <a:rPr lang="en-US" sz="3600" dirty="0" smtClean="0">
                <a:solidFill>
                  <a:schemeClr val="tx2"/>
                </a:solidFill>
                <a:latin typeface="+mj-lt"/>
              </a:rPr>
              <a:t>Hybrid </a:t>
            </a:r>
            <a:r>
              <a:rPr lang="en-US" sz="3600" dirty="0">
                <a:solidFill>
                  <a:schemeClr val="tx2"/>
                </a:solidFill>
                <a:latin typeface="+mj-lt"/>
              </a:rPr>
              <a:t>IaaS </a:t>
            </a:r>
            <a:endParaRPr lang="en-US" sz="3600" dirty="0" smtClean="0">
              <a:solidFill>
                <a:schemeClr val="tx2"/>
              </a:solidFill>
              <a:latin typeface="+mj-lt"/>
            </a:endParaRPr>
          </a:p>
          <a:p>
            <a:r>
              <a:rPr lang="en-US" sz="3600" dirty="0" smtClean="0">
                <a:solidFill>
                  <a:schemeClr val="tx2"/>
                </a:solidFill>
                <a:latin typeface="+mj-lt"/>
              </a:rPr>
              <a:t>Virtual Machines</a:t>
            </a:r>
          </a:p>
          <a:p>
            <a:r>
              <a:rPr lang="en-US" sz="3600" dirty="0" smtClean="0">
                <a:solidFill>
                  <a:schemeClr val="tx2"/>
                </a:solidFill>
                <a:latin typeface="+mj-lt"/>
              </a:rPr>
              <a:t>IaaS v2 - What’s New</a:t>
            </a:r>
          </a:p>
          <a:p>
            <a:r>
              <a:rPr lang="en-US" sz="3600" dirty="0" smtClean="0">
                <a:solidFill>
                  <a:schemeClr val="tx2"/>
                </a:solidFill>
                <a:latin typeface="+mj-lt"/>
              </a:rPr>
              <a:t>Support</a:t>
            </a:r>
            <a:endParaRPr lang="en-US" sz="3600" dirty="0">
              <a:solidFill>
                <a:schemeClr val="tx2"/>
              </a:solidFill>
              <a:latin typeface="+mj-lt"/>
            </a:endParaRPr>
          </a:p>
          <a:p>
            <a:pPr marL="0" indent="0">
              <a:buNone/>
            </a:pPr>
            <a:endParaRPr lang="en-US" sz="3600" dirty="0">
              <a:solidFill>
                <a:schemeClr val="tx2"/>
              </a:solidFill>
              <a:latin typeface="+mj-lt"/>
            </a:endParaRPr>
          </a:p>
        </p:txBody>
      </p:sp>
      <p:pic>
        <p:nvPicPr>
          <p:cNvPr id="8" name="Picture 7"/>
          <p:cNvPicPr>
            <a:picLocks noChangeAspect="1"/>
          </p:cNvPicPr>
          <p:nvPr/>
        </p:nvPicPr>
        <p:blipFill>
          <a:blip r:embed="rId3"/>
          <a:stretch>
            <a:fillRect/>
          </a:stretch>
        </p:blipFill>
        <p:spPr>
          <a:xfrm>
            <a:off x="6979444" y="841259"/>
            <a:ext cx="5230776" cy="5230776"/>
          </a:xfrm>
          <a:prstGeom prst="rect">
            <a:avLst/>
          </a:prstGeom>
        </p:spPr>
      </p:pic>
    </p:spTree>
    <p:extLst>
      <p:ext uri="{BB962C8B-B14F-4D97-AF65-F5344CB8AC3E}">
        <p14:creationId xmlns:p14="http://schemas.microsoft.com/office/powerpoint/2010/main" val="3137656188"/>
      </p:ext>
    </p:extLst>
  </p:cSld>
  <p:clrMapOvr>
    <a:masterClrMapping/>
  </p:clrMapOvr>
  <p:transition spd="med">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880081" y="1071344"/>
            <a:ext cx="8777288" cy="807913"/>
          </a:xfrm>
        </p:spPr>
        <p:txBody>
          <a:bodyPr/>
          <a:lstStyle/>
          <a:p>
            <a:pPr marL="0" indent="0">
              <a:buNone/>
            </a:pPr>
            <a:r>
              <a:rPr lang="en-US" sz="2250" dirty="0"/>
              <a:t>There exist two placement models for VMs, Affinity Groups and Resource Groups.</a:t>
            </a:r>
          </a:p>
        </p:txBody>
      </p:sp>
      <p:sp>
        <p:nvSpPr>
          <p:cNvPr id="3" name="Title 2"/>
          <p:cNvSpPr>
            <a:spLocks noGrp="1"/>
          </p:cNvSpPr>
          <p:nvPr>
            <p:ph type="title"/>
          </p:nvPr>
        </p:nvSpPr>
        <p:spPr/>
        <p:txBody>
          <a:bodyPr/>
          <a:lstStyle/>
          <a:p>
            <a:r>
              <a:rPr lang="en-US" dirty="0"/>
              <a:t>Virtual Machine - Placement Models</a:t>
            </a:r>
          </a:p>
        </p:txBody>
      </p:sp>
      <p:graphicFrame>
        <p:nvGraphicFramePr>
          <p:cNvPr id="4" name="Diagram 3"/>
          <p:cNvGraphicFramePr/>
          <p:nvPr>
            <p:extLst>
              <p:ext uri="{D42A27DB-BD31-4B8C-83A1-F6EECF244321}">
                <p14:modId xmlns:p14="http://schemas.microsoft.com/office/powerpoint/2010/main" val="3489031656"/>
              </p:ext>
            </p:extLst>
          </p:nvPr>
        </p:nvGraphicFramePr>
        <p:xfrm>
          <a:off x="1873860" y="2125662"/>
          <a:ext cx="8630016" cy="3810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Placeholder 1"/>
          <p:cNvSpPr txBox="1">
            <a:spLocks/>
          </p:cNvSpPr>
          <p:nvPr/>
        </p:nvSpPr>
        <p:spPr>
          <a:xfrm>
            <a:off x="1035844" y="5922808"/>
            <a:ext cx="10287000" cy="496290"/>
          </a:xfrm>
          <a:prstGeom prst="rect">
            <a:avLst/>
          </a:prstGeom>
        </p:spPr>
        <p:txBody>
          <a:bodyPr vert="horz" wrap="square" lIns="146304" tIns="91440" rIns="146304" bIns="91440" rtlCol="0">
            <a:spAutoFit/>
          </a:bodyPr>
          <a:lstStyle>
            <a:lvl1pPr marL="257141" marR="0" indent="-257141" algn="l" defTabSz="699463"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2"/>
                    </a:gs>
                    <a:gs pos="99000">
                      <a:schemeClr val="tx2"/>
                    </a:gs>
                  </a:gsLst>
                  <a:lin ang="5400000" scaled="0"/>
                </a:gradFill>
                <a:latin typeface="+mj-lt"/>
                <a:ea typeface="+mn-ea"/>
                <a:cs typeface="+mn-cs"/>
              </a:defRPr>
            </a:lvl1pPr>
            <a:lvl2pPr marL="461963" marR="0" indent="-204788" algn="l" defTabSz="699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30238"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798513"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914400"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1923523"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73256"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22987"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72720"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Font typeface="Arial" pitchFamily="34" charset="0"/>
              <a:buNone/>
            </a:pPr>
            <a:r>
              <a:rPr lang="en-US" sz="2250" dirty="0" smtClean="0"/>
              <a:t>Cloud Service Provider (CSP) Subscriptions can only use Resource Group placement</a:t>
            </a:r>
            <a:endParaRPr lang="en-US" sz="2250" dirty="0"/>
          </a:p>
        </p:txBody>
      </p:sp>
    </p:spTree>
    <p:extLst>
      <p:ext uri="{BB962C8B-B14F-4D97-AF65-F5344CB8AC3E}">
        <p14:creationId xmlns:p14="http://schemas.microsoft.com/office/powerpoint/2010/main" val="2011963050"/>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21644" y="1525121"/>
            <a:ext cx="8777288" cy="1181862"/>
          </a:xfrm>
        </p:spPr>
        <p:txBody>
          <a:bodyPr/>
          <a:lstStyle/>
          <a:p>
            <a:pPr marL="0" indent="0">
              <a:buNone/>
            </a:pPr>
            <a:r>
              <a:rPr lang="en-US" sz="2400" dirty="0"/>
              <a:t>Availability Sets ensures that all instances of each tier have hardware redundancy by distributing them across fault domains, and are not taken down during an update.</a:t>
            </a:r>
            <a:endParaRPr lang="en-US" sz="2250" dirty="0"/>
          </a:p>
        </p:txBody>
      </p:sp>
      <p:sp>
        <p:nvSpPr>
          <p:cNvPr id="3" name="Title 2"/>
          <p:cNvSpPr>
            <a:spLocks noGrp="1"/>
          </p:cNvSpPr>
          <p:nvPr>
            <p:ph type="title"/>
          </p:nvPr>
        </p:nvSpPr>
        <p:spPr/>
        <p:txBody>
          <a:bodyPr/>
          <a:lstStyle/>
          <a:p>
            <a:r>
              <a:rPr lang="en-US" sz="4800" dirty="0"/>
              <a:t>Virtual Machine - Availability Models</a:t>
            </a:r>
          </a:p>
        </p:txBody>
      </p:sp>
      <p:pic>
        <p:nvPicPr>
          <p:cNvPr id="4" name="Picture 3" descr="Availability Sets for Windows Azure VMs"/>
          <p:cNvPicPr/>
          <p:nvPr/>
        </p:nvPicPr>
        <p:blipFill>
          <a:blip r:embed="rId2">
            <a:extLst>
              <a:ext uri="{28A0092B-C50C-407E-A947-70E740481C1C}">
                <a14:useLocalDpi xmlns:a14="http://schemas.microsoft.com/office/drawing/2010/main" val="0"/>
              </a:ext>
            </a:extLst>
          </a:blip>
          <a:srcRect/>
          <a:stretch>
            <a:fillRect/>
          </a:stretch>
        </p:blipFill>
        <p:spPr bwMode="auto">
          <a:xfrm>
            <a:off x="4045651" y="3040044"/>
            <a:ext cx="4457890" cy="2800469"/>
          </a:xfrm>
          <a:prstGeom prst="rect">
            <a:avLst/>
          </a:prstGeom>
          <a:noFill/>
          <a:ln>
            <a:noFill/>
          </a:ln>
        </p:spPr>
      </p:pic>
    </p:spTree>
    <p:extLst>
      <p:ext uri="{BB962C8B-B14F-4D97-AF65-F5344CB8AC3E}">
        <p14:creationId xmlns:p14="http://schemas.microsoft.com/office/powerpoint/2010/main" val="890075197"/>
      </p:ext>
    </p:extLst>
  </p:cSld>
  <p:clrMapOvr>
    <a:masterClrMapping/>
  </p:clrMapOvr>
  <p:transition>
    <p:fade/>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843686" y="1212853"/>
            <a:ext cx="8777288" cy="807913"/>
          </a:xfrm>
        </p:spPr>
        <p:txBody>
          <a:bodyPr/>
          <a:lstStyle/>
          <a:p>
            <a:pPr marL="0" indent="0">
              <a:buNone/>
            </a:pPr>
            <a:r>
              <a:rPr lang="en-US" sz="2250" dirty="0"/>
              <a:t>Images make it easier to deploy an application into the Azure environment. The following are the four models of Azure Images:</a:t>
            </a:r>
          </a:p>
        </p:txBody>
      </p:sp>
      <p:graphicFrame>
        <p:nvGraphicFramePr>
          <p:cNvPr id="4" name="Diagram 3"/>
          <p:cNvGraphicFramePr/>
          <p:nvPr>
            <p:extLst>
              <p:ext uri="{D42A27DB-BD31-4B8C-83A1-F6EECF244321}">
                <p14:modId xmlns:p14="http://schemas.microsoft.com/office/powerpoint/2010/main" val="3542315644"/>
              </p:ext>
            </p:extLst>
          </p:nvPr>
        </p:nvGraphicFramePr>
        <p:xfrm>
          <a:off x="1401958" y="2278063"/>
          <a:ext cx="9204130" cy="4338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2"/>
          <p:cNvSpPr>
            <a:spLocks noGrp="1"/>
          </p:cNvSpPr>
          <p:nvPr>
            <p:ph type="title"/>
          </p:nvPr>
        </p:nvSpPr>
        <p:spPr/>
        <p:txBody>
          <a:bodyPr/>
          <a:lstStyle/>
          <a:p>
            <a:r>
              <a:rPr lang="en-US" sz="4800" dirty="0"/>
              <a:t>Virtual Machine – Gallery and Image </a:t>
            </a:r>
            <a:r>
              <a:rPr lang="en-US" sz="4800" dirty="0" smtClean="0"/>
              <a:t>Models</a:t>
            </a:r>
            <a:endParaRPr lang="en-US" sz="3600" u="sng" dirty="0"/>
          </a:p>
        </p:txBody>
      </p:sp>
    </p:spTree>
    <p:extLst>
      <p:ext uri="{BB962C8B-B14F-4D97-AF65-F5344CB8AC3E}">
        <p14:creationId xmlns:p14="http://schemas.microsoft.com/office/powerpoint/2010/main" val="3950004786"/>
      </p:ext>
    </p:extLst>
  </p:cSld>
  <p:clrMapOvr>
    <a:masterClrMapping/>
  </p:clrMapOvr>
  <p:transition>
    <p:fade/>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8644" y="1212850"/>
            <a:ext cx="8001001" cy="4616648"/>
          </a:xfrm>
        </p:spPr>
        <p:txBody>
          <a:bodyPr/>
          <a:lstStyle/>
          <a:p>
            <a:pPr marL="0" indent="0">
              <a:buNone/>
            </a:pPr>
            <a:r>
              <a:rPr lang="en-US" sz="2400" dirty="0">
                <a:solidFill>
                  <a:schemeClr val="tx1"/>
                </a:solidFill>
              </a:rPr>
              <a:t>One of the primary considerations when constructing solutions</a:t>
            </a:r>
          </a:p>
          <a:p>
            <a:r>
              <a:rPr lang="en-US" dirty="0" smtClean="0">
                <a:solidFill>
                  <a:schemeClr val="tx1"/>
                </a:solidFill>
              </a:rPr>
              <a:t>Cost </a:t>
            </a:r>
            <a:r>
              <a:rPr lang="en-US" i="1" dirty="0" smtClean="0">
                <a:solidFill>
                  <a:schemeClr val="tx1"/>
                </a:solidFill>
              </a:rPr>
              <a:t>factors</a:t>
            </a:r>
          </a:p>
          <a:p>
            <a:pPr marL="257141" lvl="1" indent="0">
              <a:buNone/>
            </a:pPr>
            <a:r>
              <a:rPr lang="en-US" dirty="0" smtClean="0">
                <a:solidFill>
                  <a:schemeClr val="tx1"/>
                </a:solidFill>
              </a:rPr>
              <a:t>The </a:t>
            </a:r>
            <a:r>
              <a:rPr lang="en-US" dirty="0">
                <a:solidFill>
                  <a:schemeClr val="tx1"/>
                </a:solidFill>
              </a:rPr>
              <a:t>high level cost model and measurement (e.g.  Cost per hour for virtual machines) </a:t>
            </a:r>
            <a:endParaRPr lang="en-US" dirty="0" smtClean="0">
              <a:solidFill>
                <a:schemeClr val="tx1"/>
              </a:solidFill>
            </a:endParaRPr>
          </a:p>
          <a:p>
            <a:r>
              <a:rPr lang="en-US" dirty="0" smtClean="0">
                <a:solidFill>
                  <a:schemeClr val="tx1"/>
                </a:solidFill>
              </a:rPr>
              <a:t>Cost </a:t>
            </a:r>
            <a:r>
              <a:rPr lang="en-US" i="1" dirty="0" smtClean="0">
                <a:solidFill>
                  <a:schemeClr val="tx1"/>
                </a:solidFill>
              </a:rPr>
              <a:t>drivers</a:t>
            </a:r>
          </a:p>
          <a:p>
            <a:pPr marL="257141" lvl="1" indent="0">
              <a:buNone/>
            </a:pPr>
            <a:r>
              <a:rPr lang="en-US" dirty="0" smtClean="0">
                <a:solidFill>
                  <a:schemeClr val="tx1"/>
                </a:solidFill>
              </a:rPr>
              <a:t>The unit level costs and design decisions which impact costs (e.g. The </a:t>
            </a:r>
            <a:r>
              <a:rPr lang="en-US" dirty="0">
                <a:solidFill>
                  <a:schemeClr val="tx1"/>
                </a:solidFill>
              </a:rPr>
              <a:t>number of active virtual </a:t>
            </a:r>
            <a:r>
              <a:rPr lang="en-US" dirty="0" smtClean="0">
                <a:solidFill>
                  <a:schemeClr val="tx1"/>
                </a:solidFill>
              </a:rPr>
              <a:t>machines required, </a:t>
            </a:r>
            <a:r>
              <a:rPr lang="en-US" dirty="0">
                <a:solidFill>
                  <a:schemeClr val="tx1"/>
                </a:solidFill>
              </a:rPr>
              <a:t>or the type of storage utilized. </a:t>
            </a:r>
            <a:endParaRPr lang="en-US" dirty="0" smtClean="0">
              <a:solidFill>
                <a:schemeClr val="tx1"/>
              </a:solidFill>
            </a:endParaRPr>
          </a:p>
          <a:p>
            <a:pPr lvl="1"/>
            <a:endParaRPr lang="en-US" dirty="0" smtClean="0">
              <a:solidFill>
                <a:schemeClr val="tx1"/>
              </a:solidFill>
            </a:endParaRPr>
          </a:p>
        </p:txBody>
      </p:sp>
      <p:sp>
        <p:nvSpPr>
          <p:cNvPr id="3" name="Title 2"/>
          <p:cNvSpPr>
            <a:spLocks noGrp="1"/>
          </p:cNvSpPr>
          <p:nvPr>
            <p:ph type="title"/>
          </p:nvPr>
        </p:nvSpPr>
        <p:spPr/>
        <p:txBody>
          <a:bodyPr/>
          <a:lstStyle/>
          <a:p>
            <a:r>
              <a:rPr lang="en-US" sz="4800" dirty="0" smtClean="0"/>
              <a:t>Cost</a:t>
            </a:r>
            <a:endParaRPr lang="en-US" sz="4800" dirty="0"/>
          </a:p>
        </p:txBody>
      </p:sp>
      <p:pic>
        <p:nvPicPr>
          <p:cNvPr id="8" name="Picture 9"/>
          <p:cNvPicPr>
            <a:picLocks noChangeAspect="1" noChangeArrowheads="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9189244" y="1668462"/>
            <a:ext cx="2209800" cy="298200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99141610"/>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8644" y="1212851"/>
            <a:ext cx="10027445" cy="5244513"/>
          </a:xfrm>
        </p:spPr>
        <p:txBody>
          <a:bodyPr/>
          <a:lstStyle/>
          <a:p>
            <a:r>
              <a:rPr lang="en-US" sz="3200" dirty="0">
                <a:solidFill>
                  <a:schemeClr val="tx1"/>
                </a:solidFill>
              </a:rPr>
              <a:t>Budgeting consumption vs. traditional IT investment</a:t>
            </a:r>
          </a:p>
          <a:p>
            <a:pPr lvl="1"/>
            <a:r>
              <a:rPr lang="en-US" sz="2000" dirty="0">
                <a:solidFill>
                  <a:schemeClr val="tx1"/>
                </a:solidFill>
              </a:rPr>
              <a:t>The shift to consumption budget planning is challenging</a:t>
            </a:r>
          </a:p>
          <a:p>
            <a:pPr lvl="1"/>
            <a:r>
              <a:rPr lang="en-US" sz="2000" dirty="0">
                <a:solidFill>
                  <a:schemeClr val="tx1"/>
                </a:solidFill>
              </a:rPr>
              <a:t>Current IT spend does not consider this model</a:t>
            </a:r>
          </a:p>
          <a:p>
            <a:r>
              <a:rPr lang="en-US" sz="3200" dirty="0">
                <a:solidFill>
                  <a:schemeClr val="tx1"/>
                </a:solidFill>
              </a:rPr>
              <a:t>Azure IaaS migration is not always 1:1</a:t>
            </a:r>
          </a:p>
          <a:p>
            <a:pPr lvl="1"/>
            <a:r>
              <a:rPr lang="en-US" sz="2000" dirty="0">
                <a:solidFill>
                  <a:schemeClr val="tx1"/>
                </a:solidFill>
              </a:rPr>
              <a:t>Current model is to “over-purchase” for on-premises solutions </a:t>
            </a:r>
          </a:p>
          <a:p>
            <a:pPr lvl="1"/>
            <a:r>
              <a:rPr lang="en-US" sz="2000" dirty="0">
                <a:solidFill>
                  <a:schemeClr val="tx1"/>
                </a:solidFill>
              </a:rPr>
              <a:t>Simplistic review of the existing infrastructure does not accurately reflect the expected Azure footprint </a:t>
            </a:r>
            <a:r>
              <a:rPr lang="en-US" sz="2000" dirty="0">
                <a:solidFill>
                  <a:schemeClr val="tx1"/>
                </a:solidFill>
                <a:sym typeface="Wingdings" panose="05000000000000000000" pitchFamily="2" charset="2"/>
              </a:rPr>
              <a:t> </a:t>
            </a:r>
            <a:r>
              <a:rPr lang="en-US" sz="2000" dirty="0">
                <a:solidFill>
                  <a:schemeClr val="tx1"/>
                </a:solidFill>
              </a:rPr>
              <a:t>“right-size”</a:t>
            </a:r>
          </a:p>
          <a:p>
            <a:r>
              <a:rPr lang="en-US" sz="3200" dirty="0">
                <a:solidFill>
                  <a:schemeClr val="tx1"/>
                </a:solidFill>
              </a:rPr>
              <a:t>Consumption budgeting requires a shift in thinking</a:t>
            </a:r>
          </a:p>
          <a:p>
            <a:pPr lvl="1"/>
            <a:r>
              <a:rPr lang="en-US" sz="2000" dirty="0">
                <a:solidFill>
                  <a:schemeClr val="tx1"/>
                </a:solidFill>
              </a:rPr>
              <a:t>Shift thinking towards understanding utilization and scaling</a:t>
            </a:r>
          </a:p>
          <a:p>
            <a:pPr lvl="1"/>
            <a:r>
              <a:rPr lang="en-US" sz="2000" dirty="0">
                <a:solidFill>
                  <a:schemeClr val="tx1"/>
                </a:solidFill>
              </a:rPr>
              <a:t>Focus on initial deployment followed by incremental growth</a:t>
            </a:r>
          </a:p>
          <a:p>
            <a:pPr lvl="1"/>
            <a:r>
              <a:rPr lang="en-US" sz="2000" dirty="0">
                <a:solidFill>
                  <a:schemeClr val="tx1"/>
                </a:solidFill>
              </a:rPr>
              <a:t>Take advantage of the elasticity of Azure services as part of transition</a:t>
            </a:r>
          </a:p>
        </p:txBody>
      </p:sp>
      <p:sp>
        <p:nvSpPr>
          <p:cNvPr id="3" name="Title 2"/>
          <p:cNvSpPr>
            <a:spLocks noGrp="1"/>
          </p:cNvSpPr>
          <p:nvPr>
            <p:ph type="title"/>
          </p:nvPr>
        </p:nvSpPr>
        <p:spPr/>
        <p:txBody>
          <a:bodyPr/>
          <a:lstStyle/>
          <a:p>
            <a:r>
              <a:rPr lang="en-US" sz="4800" dirty="0" smtClean="0"/>
              <a:t>Cost Considerations</a:t>
            </a:r>
            <a:endParaRPr lang="en-US" sz="4800" dirty="0"/>
          </a:p>
        </p:txBody>
      </p:sp>
    </p:spTree>
    <p:extLst>
      <p:ext uri="{BB962C8B-B14F-4D97-AF65-F5344CB8AC3E}">
        <p14:creationId xmlns:p14="http://schemas.microsoft.com/office/powerpoint/2010/main" val="2771484109"/>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000" dirty="0"/>
              <a:t>IaaS </a:t>
            </a:r>
            <a:r>
              <a:rPr lang="en-US" sz="4000" dirty="0" smtClean="0"/>
              <a:t>Network Considerations</a:t>
            </a:r>
            <a:endParaRPr lang="en-US" sz="4000" dirty="0"/>
          </a:p>
        </p:txBody>
      </p:sp>
      <p:sp>
        <p:nvSpPr>
          <p:cNvPr id="8" name="Text Placeholder 1"/>
          <p:cNvSpPr>
            <a:spLocks noGrp="1"/>
          </p:cNvSpPr>
          <p:nvPr>
            <p:ph type="body" sz="quarter" idx="4294967295"/>
          </p:nvPr>
        </p:nvSpPr>
        <p:spPr>
          <a:xfrm>
            <a:off x="578644" y="955675"/>
            <a:ext cx="10439400" cy="1570038"/>
          </a:xfrm>
        </p:spPr>
        <p:txBody>
          <a:bodyPr/>
          <a:lstStyle/>
          <a:p>
            <a:pPr marL="0" indent="0">
              <a:buNone/>
            </a:pPr>
            <a:r>
              <a:rPr lang="en-US" sz="2250" dirty="0">
                <a:solidFill>
                  <a:schemeClr val="tx2"/>
                </a:solidFill>
              </a:rPr>
              <a:t>There are </a:t>
            </a:r>
            <a:r>
              <a:rPr lang="en-US" sz="2250" b="1" dirty="0">
                <a:solidFill>
                  <a:schemeClr val="tx2"/>
                </a:solidFill>
              </a:rPr>
              <a:t>two </a:t>
            </a:r>
            <a:r>
              <a:rPr lang="en-US" sz="2250" dirty="0">
                <a:solidFill>
                  <a:schemeClr val="tx2"/>
                </a:solidFill>
              </a:rPr>
              <a:t>models for network configurations for Azure VMs: </a:t>
            </a:r>
            <a:r>
              <a:rPr lang="en-US" sz="2250" b="1" dirty="0">
                <a:solidFill>
                  <a:schemeClr val="tx2"/>
                </a:solidFill>
              </a:rPr>
              <a:t>cloud-only </a:t>
            </a:r>
            <a:r>
              <a:rPr lang="en-US" sz="2250" dirty="0">
                <a:solidFill>
                  <a:schemeClr val="tx2"/>
                </a:solidFill>
              </a:rPr>
              <a:t>and </a:t>
            </a:r>
            <a:r>
              <a:rPr lang="en-US" sz="2250" b="1" dirty="0">
                <a:solidFill>
                  <a:schemeClr val="tx2"/>
                </a:solidFill>
              </a:rPr>
              <a:t>cloud-premises</a:t>
            </a:r>
            <a:r>
              <a:rPr lang="en-US" sz="2250" dirty="0">
                <a:solidFill>
                  <a:schemeClr val="tx2"/>
                </a:solidFill>
              </a:rPr>
              <a:t> </a:t>
            </a:r>
            <a:r>
              <a:rPr lang="en-US" sz="2250" dirty="0" err="1">
                <a:solidFill>
                  <a:schemeClr val="tx2"/>
                </a:solidFill>
              </a:rPr>
              <a:t>Vnet</a:t>
            </a:r>
            <a:r>
              <a:rPr lang="en-US" sz="2250" dirty="0">
                <a:solidFill>
                  <a:schemeClr val="tx2"/>
                </a:solidFill>
              </a:rPr>
              <a:t> configurations.</a:t>
            </a:r>
          </a:p>
          <a:p>
            <a:pPr marL="0" indent="0">
              <a:buNone/>
            </a:pPr>
            <a:endParaRPr lang="en-US" sz="2250" dirty="0"/>
          </a:p>
          <a:p>
            <a:pPr marL="0" indent="0">
              <a:buNone/>
            </a:pPr>
            <a:endParaRPr lang="en-US" sz="2250" dirty="0"/>
          </a:p>
        </p:txBody>
      </p:sp>
      <p:graphicFrame>
        <p:nvGraphicFramePr>
          <p:cNvPr id="2" name="Diagram 1"/>
          <p:cNvGraphicFramePr/>
          <p:nvPr>
            <p:extLst/>
          </p:nvPr>
        </p:nvGraphicFramePr>
        <p:xfrm>
          <a:off x="1873860" y="1985944"/>
          <a:ext cx="8630016" cy="448311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92927446"/>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Resources</a:t>
            </a:r>
          </a:p>
        </p:txBody>
      </p:sp>
      <p:sp>
        <p:nvSpPr>
          <p:cNvPr id="6" name="Text Placeholder 5"/>
          <p:cNvSpPr>
            <a:spLocks noGrp="1"/>
          </p:cNvSpPr>
          <p:nvPr>
            <p:ph type="body" sz="quarter" idx="10"/>
          </p:nvPr>
        </p:nvSpPr>
        <p:spPr>
          <a:xfrm>
            <a:off x="274688" y="1668463"/>
            <a:ext cx="11885514" cy="4596558"/>
          </a:xfrm>
        </p:spPr>
        <p:txBody>
          <a:bodyPr/>
          <a:lstStyle/>
          <a:p>
            <a:pPr marL="0" indent="0">
              <a:buNone/>
            </a:pPr>
            <a:r>
              <a:rPr lang="en-US" sz="2720" dirty="0"/>
              <a:t>Quick Start Templates</a:t>
            </a:r>
          </a:p>
          <a:p>
            <a:pPr marL="0" indent="0">
              <a:buNone/>
            </a:pPr>
            <a:r>
              <a:rPr lang="en-US" sz="2720" u="sng" dirty="0">
                <a:hlinkClick r:id="rId3"/>
              </a:rPr>
              <a:t>https://github.com/Azure/azure-quickstart-templates</a:t>
            </a:r>
            <a:endParaRPr lang="en-US" sz="2720" u="sng" dirty="0"/>
          </a:p>
          <a:p>
            <a:pPr marL="0" indent="0">
              <a:buNone/>
            </a:pPr>
            <a:endParaRPr lang="en-US" sz="2720" dirty="0"/>
          </a:p>
          <a:p>
            <a:pPr marL="0" indent="0">
              <a:buNone/>
            </a:pPr>
            <a:r>
              <a:rPr lang="en-US" sz="2720" dirty="0"/>
              <a:t>Azure Resource Manager (ARM)</a:t>
            </a:r>
          </a:p>
          <a:p>
            <a:pPr marL="0" indent="0">
              <a:buNone/>
            </a:pPr>
            <a:r>
              <a:rPr lang="en-US" sz="2720" u="sng" dirty="0">
                <a:hlinkClick r:id="rId4"/>
              </a:rPr>
              <a:t>https://azure.microsoft.com/en-us/documentation/articles/resource-group-overview/</a:t>
            </a:r>
            <a:endParaRPr lang="en-US" sz="2720" dirty="0"/>
          </a:p>
          <a:p>
            <a:pPr marL="0" indent="0">
              <a:buNone/>
            </a:pPr>
            <a:endParaRPr lang="en-US" sz="2720" dirty="0"/>
          </a:p>
          <a:p>
            <a:pPr marL="0" indent="0">
              <a:buNone/>
            </a:pPr>
            <a:r>
              <a:rPr lang="en-US" sz="2720" dirty="0"/>
              <a:t>Deploying Azure Templates</a:t>
            </a:r>
          </a:p>
          <a:p>
            <a:pPr marL="0" indent="0">
              <a:buNone/>
            </a:pPr>
            <a:r>
              <a:rPr lang="en-US" sz="2720" u="sng" dirty="0">
                <a:hlinkClick r:id="rId5"/>
              </a:rPr>
              <a:t>https://azure.microsoft.com/en-us/documentation/articles/resource-group-template-deploy/</a:t>
            </a:r>
            <a:endParaRPr lang="en-US" sz="2720" dirty="0"/>
          </a:p>
        </p:txBody>
      </p:sp>
    </p:spTree>
    <p:extLst>
      <p:ext uri="{BB962C8B-B14F-4D97-AF65-F5344CB8AC3E}">
        <p14:creationId xmlns:p14="http://schemas.microsoft.com/office/powerpoint/2010/main" val="11859678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Resources (continued)</a:t>
            </a:r>
            <a:endParaRPr lang="en-US" dirty="0"/>
          </a:p>
        </p:txBody>
      </p:sp>
      <p:sp>
        <p:nvSpPr>
          <p:cNvPr id="6" name="Text Placeholder 5"/>
          <p:cNvSpPr>
            <a:spLocks noGrp="1"/>
          </p:cNvSpPr>
          <p:nvPr>
            <p:ph type="body" sz="quarter" idx="10"/>
          </p:nvPr>
        </p:nvSpPr>
        <p:spPr>
          <a:xfrm>
            <a:off x="274773" y="1668489"/>
            <a:ext cx="11885345" cy="5328493"/>
          </a:xfrm>
        </p:spPr>
        <p:txBody>
          <a:bodyPr/>
          <a:lstStyle/>
          <a:p>
            <a:pPr marL="0" indent="0">
              <a:buNone/>
            </a:pPr>
            <a:r>
              <a:rPr lang="en-US" sz="2720" dirty="0">
                <a:hlinkClick r:id="rId3"/>
              </a:rPr>
              <a:t>Getting Started with Azure IaaS</a:t>
            </a:r>
            <a:endParaRPr lang="en-US" sz="2720" dirty="0"/>
          </a:p>
          <a:p>
            <a:pPr marL="0" indent="0">
              <a:buNone/>
            </a:pPr>
            <a:endParaRPr lang="en-US" sz="2720" dirty="0"/>
          </a:p>
          <a:p>
            <a:pPr marL="0" indent="0">
              <a:buNone/>
            </a:pPr>
            <a:r>
              <a:rPr lang="en-US" sz="2720" dirty="0">
                <a:hlinkClick r:id="rId4"/>
              </a:rPr>
              <a:t>Azure IaaS – proper sizing and cost</a:t>
            </a:r>
            <a:endParaRPr lang="en-US" sz="2720" dirty="0"/>
          </a:p>
          <a:p>
            <a:pPr marL="0" indent="0">
              <a:buNone/>
            </a:pPr>
            <a:endParaRPr lang="en-US" sz="2720" dirty="0">
              <a:hlinkClick r:id="rId5"/>
            </a:endParaRPr>
          </a:p>
          <a:p>
            <a:pPr marL="0" indent="0">
              <a:buNone/>
            </a:pPr>
            <a:r>
              <a:rPr lang="en-US" sz="2720" dirty="0">
                <a:hlinkClick r:id="rId5"/>
              </a:rPr>
              <a:t>Deciding between different VM sizes</a:t>
            </a:r>
            <a:endParaRPr lang="en-US" sz="2720" dirty="0"/>
          </a:p>
          <a:p>
            <a:pPr marL="0" indent="0">
              <a:buNone/>
            </a:pPr>
            <a:endParaRPr lang="en-US" sz="2720" dirty="0">
              <a:hlinkClick r:id="rId6"/>
            </a:endParaRPr>
          </a:p>
          <a:p>
            <a:pPr marL="0" indent="0">
              <a:buNone/>
            </a:pPr>
            <a:r>
              <a:rPr lang="en-US" sz="2720" dirty="0">
                <a:hlinkClick r:id="rId6"/>
              </a:rPr>
              <a:t>Architecting Enterprise grade </a:t>
            </a:r>
            <a:r>
              <a:rPr lang="en-US" sz="2720" dirty="0" err="1">
                <a:hlinkClick r:id="rId6"/>
              </a:rPr>
              <a:t>linux</a:t>
            </a:r>
            <a:r>
              <a:rPr lang="en-US" sz="2720" dirty="0">
                <a:hlinkClick r:id="rId6"/>
              </a:rPr>
              <a:t> solutions on Azure IaaS </a:t>
            </a:r>
            <a:endParaRPr lang="en-US" sz="2720" dirty="0"/>
          </a:p>
          <a:p>
            <a:pPr marL="0" indent="0">
              <a:buNone/>
            </a:pPr>
            <a:endParaRPr lang="en-US" sz="2720" dirty="0">
              <a:hlinkClick r:id="rId7"/>
            </a:endParaRPr>
          </a:p>
          <a:p>
            <a:pPr marL="0" indent="0">
              <a:buNone/>
            </a:pPr>
            <a:r>
              <a:rPr lang="en-US" sz="2720" dirty="0">
                <a:hlinkClick r:id="rId7"/>
              </a:rPr>
              <a:t>Hybrid Networking options on Azure IaaS</a:t>
            </a:r>
            <a:endParaRPr lang="en-US" sz="2720" dirty="0"/>
          </a:p>
          <a:p>
            <a:pPr marL="0" indent="0">
              <a:buNone/>
            </a:pPr>
            <a:endParaRPr lang="en-US" sz="2720" dirty="0">
              <a:hlinkClick r:id="rId8"/>
            </a:endParaRPr>
          </a:p>
          <a:p>
            <a:pPr marL="0" indent="0">
              <a:buNone/>
            </a:pPr>
            <a:r>
              <a:rPr lang="en-US" sz="2720" dirty="0">
                <a:hlinkClick r:id="rId8"/>
              </a:rPr>
              <a:t>Running enterprise applications on Azure</a:t>
            </a:r>
            <a:endParaRPr lang="en-US" sz="2720" dirty="0"/>
          </a:p>
        </p:txBody>
      </p:sp>
    </p:spTree>
    <p:extLst>
      <p:ext uri="{BB962C8B-B14F-4D97-AF65-F5344CB8AC3E}">
        <p14:creationId xmlns:p14="http://schemas.microsoft.com/office/powerpoint/2010/main" val="23099776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5400" dirty="0" smtClean="0"/>
              <a:t>First Line Support for CSP and the APIs</a:t>
            </a:r>
            <a:endParaRPr lang="en-US" sz="5400" dirty="0"/>
          </a:p>
        </p:txBody>
      </p:sp>
      <p:sp>
        <p:nvSpPr>
          <p:cNvPr id="3" name="Text Placeholder 2"/>
          <p:cNvSpPr>
            <a:spLocks noGrp="1"/>
          </p:cNvSpPr>
          <p:nvPr>
            <p:ph type="body" sz="quarter" idx="10"/>
          </p:nvPr>
        </p:nvSpPr>
        <p:spPr>
          <a:xfrm>
            <a:off x="274604" y="1668464"/>
            <a:ext cx="11885683" cy="5038474"/>
          </a:xfrm>
        </p:spPr>
        <p:txBody>
          <a:bodyPr/>
          <a:lstStyle/>
          <a:p>
            <a:r>
              <a:rPr lang="en-US" dirty="0" smtClean="0"/>
              <a:t>For CSP – Yammer Group</a:t>
            </a:r>
          </a:p>
          <a:p>
            <a:pPr marL="398463" indent="0">
              <a:buNone/>
            </a:pPr>
            <a:r>
              <a:rPr lang="en-US" sz="3600" dirty="0">
                <a:hlinkClick r:id="rId2"/>
              </a:rPr>
              <a:t>https://www.yammer.com/cloudpartnercommunity</a:t>
            </a:r>
            <a:r>
              <a:rPr lang="en-US" sz="3600" dirty="0" smtClean="0">
                <a:hlinkClick r:id="rId2"/>
              </a:rPr>
              <a:t>/</a:t>
            </a:r>
            <a:endParaRPr lang="en-US" sz="3600" dirty="0" smtClean="0"/>
          </a:p>
          <a:p>
            <a:r>
              <a:rPr lang="en-US" dirty="0" smtClean="0"/>
              <a:t>For CREST and Graph APIs – Partner Center API forum:</a:t>
            </a:r>
          </a:p>
          <a:p>
            <a:pPr marL="398463" indent="0">
              <a:buNone/>
            </a:pPr>
            <a:r>
              <a:rPr lang="en-US" sz="3600" dirty="0">
                <a:hlinkClick r:id="rId3"/>
              </a:rPr>
              <a:t>https://</a:t>
            </a:r>
            <a:r>
              <a:rPr lang="en-US" sz="3600" dirty="0" smtClean="0">
                <a:hlinkClick r:id="rId3"/>
              </a:rPr>
              <a:t>social.msdn.microsoft.com/Forums/en-US/home?category=microsoftpartnercenter</a:t>
            </a:r>
            <a:endParaRPr lang="en-US" sz="3600" dirty="0" smtClean="0"/>
          </a:p>
          <a:p>
            <a:pPr marL="0" indent="0">
              <a:buNone/>
            </a:pPr>
            <a:endParaRPr lang="en-US" dirty="0" smtClean="0"/>
          </a:p>
        </p:txBody>
      </p:sp>
    </p:spTree>
    <p:extLst>
      <p:ext uri="{BB962C8B-B14F-4D97-AF65-F5344CB8AC3E}">
        <p14:creationId xmlns:p14="http://schemas.microsoft.com/office/powerpoint/2010/main" val="1775238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8858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66168" y="2989432"/>
            <a:ext cx="11702553" cy="1292662"/>
          </a:xfrm>
        </p:spPr>
        <p:txBody>
          <a:bodyPr/>
          <a:lstStyle/>
          <a:p>
            <a:r>
              <a:rPr lang="en-US" dirty="0"/>
              <a:t>Hybrid </a:t>
            </a:r>
            <a:r>
              <a:rPr lang="en-US" dirty="0" smtClean="0"/>
              <a:t>IaaS</a:t>
            </a:r>
            <a:endParaRPr lang="en-US" dirty="0"/>
          </a:p>
        </p:txBody>
      </p:sp>
    </p:spTree>
    <p:extLst>
      <p:ext uri="{BB962C8B-B14F-4D97-AF65-F5344CB8AC3E}">
        <p14:creationId xmlns:p14="http://schemas.microsoft.com/office/powerpoint/2010/main" val="1482099668"/>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800" dirty="0"/>
              <a:t>Microsoft Azure Compute (IaaS)</a:t>
            </a:r>
          </a:p>
        </p:txBody>
      </p:sp>
      <p:sp>
        <p:nvSpPr>
          <p:cNvPr id="3" name="Text Placeholder 2"/>
          <p:cNvSpPr>
            <a:spLocks noGrp="1"/>
          </p:cNvSpPr>
          <p:nvPr>
            <p:ph type="body" sz="quarter" idx="4294967295"/>
          </p:nvPr>
        </p:nvSpPr>
        <p:spPr>
          <a:xfrm>
            <a:off x="502444" y="1255713"/>
            <a:ext cx="10896600" cy="1057275"/>
          </a:xfrm>
        </p:spPr>
        <p:txBody>
          <a:bodyPr/>
          <a:lstStyle/>
          <a:p>
            <a:pPr marL="0" indent="0">
              <a:buNone/>
            </a:pPr>
            <a:r>
              <a:rPr lang="en-US" sz="2100" dirty="0">
                <a:solidFill>
                  <a:schemeClr val="tx2"/>
                </a:solidFill>
              </a:rPr>
              <a:t>The focus of this section is on Microsoft’s IaaS capabilities, which in large part consist of storage, networking, backup and recovery, large scale computing and traditional virtual machine </a:t>
            </a:r>
            <a:r>
              <a:rPr lang="en-US" sz="2100" dirty="0" smtClean="0">
                <a:solidFill>
                  <a:schemeClr val="tx2"/>
                </a:solidFill>
              </a:rPr>
              <a:t>deployments</a:t>
            </a:r>
            <a:endParaRPr lang="en-US" sz="2100" dirty="0">
              <a:solidFill>
                <a:schemeClr val="tx2"/>
              </a:solidFill>
            </a:endParaRPr>
          </a:p>
        </p:txBody>
      </p:sp>
      <p:pic>
        <p:nvPicPr>
          <p:cNvPr id="4" name="Picture 3" descr="http://cdn.petri.com/wp-content/uploads/azure2.jpg"/>
          <p:cNvPicPr/>
          <p:nvPr/>
        </p:nvPicPr>
        <p:blipFill rotWithShape="1">
          <a:blip r:embed="rId3">
            <a:extLst>
              <a:ext uri="{28A0092B-C50C-407E-A947-70E740481C1C}">
                <a14:useLocalDpi xmlns:a14="http://schemas.microsoft.com/office/drawing/2010/main" val="0"/>
              </a:ext>
            </a:extLst>
          </a:blip>
          <a:srcRect l="1" r="22929"/>
          <a:stretch/>
        </p:blipFill>
        <p:spPr bwMode="auto">
          <a:xfrm>
            <a:off x="2559844" y="2392446"/>
            <a:ext cx="7010400" cy="4265614"/>
          </a:xfrm>
          <a:prstGeom prst="rect">
            <a:avLst/>
          </a:prstGeom>
          <a:noFill/>
          <a:ln>
            <a:noFill/>
          </a:ln>
          <a:extLst>
            <a:ext uri="{53640926-AAD7-44D8-BBD7-CCE9431645EC}">
              <a14:shadowObscured xmlns:a14="http://schemas.microsoft.com/office/drawing/2010/main"/>
            </a:ext>
          </a:extLst>
        </p:spPr>
      </p:pic>
      <p:sp>
        <p:nvSpPr>
          <p:cNvPr id="5" name="Rectangle 4"/>
          <p:cNvSpPr/>
          <p:nvPr/>
        </p:nvSpPr>
        <p:spPr bwMode="auto">
          <a:xfrm>
            <a:off x="4769644" y="2367575"/>
            <a:ext cx="2286000" cy="4299479"/>
          </a:xfrm>
          <a:prstGeom prst="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569733554"/>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66168" y="2989432"/>
            <a:ext cx="11702553" cy="1292662"/>
          </a:xfrm>
        </p:spPr>
        <p:txBody>
          <a:bodyPr/>
          <a:lstStyle/>
          <a:p>
            <a:r>
              <a:rPr lang="en-US" dirty="0" smtClean="0"/>
              <a:t>Virtual Machines</a:t>
            </a:r>
            <a:endParaRPr lang="en-US" dirty="0"/>
          </a:p>
        </p:txBody>
      </p:sp>
    </p:spTree>
    <p:extLst>
      <p:ext uri="{BB962C8B-B14F-4D97-AF65-F5344CB8AC3E}">
        <p14:creationId xmlns:p14="http://schemas.microsoft.com/office/powerpoint/2010/main" val="3624957973"/>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858059" y="1058862"/>
            <a:ext cx="8777288" cy="766364"/>
          </a:xfrm>
        </p:spPr>
        <p:txBody>
          <a:bodyPr/>
          <a:lstStyle/>
          <a:p>
            <a:r>
              <a:rPr lang="en-US" sz="2100" dirty="0"/>
              <a:t>At a high level, Azure Virtual Machines (VMs) provide traditional virtualized server infrastructure to deploy a given application or service. </a:t>
            </a:r>
          </a:p>
        </p:txBody>
      </p:sp>
      <p:sp>
        <p:nvSpPr>
          <p:cNvPr id="3" name="Title 2"/>
          <p:cNvSpPr>
            <a:spLocks noGrp="1"/>
          </p:cNvSpPr>
          <p:nvPr>
            <p:ph type="title"/>
          </p:nvPr>
        </p:nvSpPr>
        <p:spPr/>
        <p:txBody>
          <a:bodyPr/>
          <a:lstStyle/>
          <a:p>
            <a:r>
              <a:rPr lang="en-US" sz="4800" dirty="0"/>
              <a:t>Virtual Machines</a:t>
            </a:r>
          </a:p>
        </p:txBody>
      </p:sp>
      <p:pic>
        <p:nvPicPr>
          <p:cNvPr id="4" name="Picture 3"/>
          <p:cNvPicPr>
            <a:picLocks noChangeAspect="1"/>
          </p:cNvPicPr>
          <p:nvPr/>
        </p:nvPicPr>
        <p:blipFill>
          <a:blip r:embed="rId2"/>
          <a:stretch>
            <a:fillRect/>
          </a:stretch>
        </p:blipFill>
        <p:spPr>
          <a:xfrm>
            <a:off x="2407444" y="2077625"/>
            <a:ext cx="7620000" cy="4194849"/>
          </a:xfrm>
          <a:prstGeom prst="rect">
            <a:avLst/>
          </a:prstGeom>
        </p:spPr>
      </p:pic>
    </p:spTree>
    <p:extLst>
      <p:ext uri="{BB962C8B-B14F-4D97-AF65-F5344CB8AC3E}">
        <p14:creationId xmlns:p14="http://schemas.microsoft.com/office/powerpoint/2010/main" val="619611416"/>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78644" y="1439862"/>
            <a:ext cx="10027445" cy="4485074"/>
          </a:xfrm>
        </p:spPr>
        <p:txBody>
          <a:bodyPr/>
          <a:lstStyle/>
          <a:p>
            <a:r>
              <a:rPr lang="en-US" sz="2400" dirty="0">
                <a:solidFill>
                  <a:schemeClr val="accent1"/>
                </a:solidFill>
              </a:rPr>
              <a:t>When deploying applications and solutions using Microsoft Azure Virtual Machines, there are various sizing configurations that are available to organizations. From a sizing perspective, each sizing series represents various properties such as:</a:t>
            </a:r>
          </a:p>
          <a:p>
            <a:endParaRPr lang="en-US" sz="2400" dirty="0">
              <a:solidFill>
                <a:schemeClr val="accent1"/>
              </a:solidFill>
            </a:endParaRPr>
          </a:p>
          <a:p>
            <a:endParaRPr lang="en-US" sz="750" dirty="0">
              <a:solidFill>
                <a:schemeClr val="accent1"/>
              </a:solidFill>
            </a:endParaRPr>
          </a:p>
          <a:p>
            <a:pPr marL="342900" indent="-342900">
              <a:buFont typeface="Arial" panose="020B0604020202020204" pitchFamily="34" charset="0"/>
              <a:buChar char="•"/>
            </a:pPr>
            <a:r>
              <a:rPr lang="en-US" sz="2400" dirty="0">
                <a:solidFill>
                  <a:schemeClr val="tx1"/>
                </a:solidFill>
              </a:rPr>
              <a:t>Number of CPUs</a:t>
            </a:r>
          </a:p>
          <a:p>
            <a:pPr marL="342900" indent="-342900">
              <a:buFont typeface="Arial" panose="020B0604020202020204" pitchFamily="34" charset="0"/>
              <a:buChar char="•"/>
            </a:pPr>
            <a:r>
              <a:rPr lang="en-US" sz="2400" dirty="0">
                <a:solidFill>
                  <a:schemeClr val="tx1"/>
                </a:solidFill>
              </a:rPr>
              <a:t>Memory allocated to each Virtual Machine</a:t>
            </a:r>
          </a:p>
          <a:p>
            <a:pPr marL="342900" indent="-342900">
              <a:buFont typeface="Arial" panose="020B0604020202020204" pitchFamily="34" charset="0"/>
              <a:buChar char="•"/>
            </a:pPr>
            <a:r>
              <a:rPr lang="en-US" sz="2400" dirty="0">
                <a:solidFill>
                  <a:schemeClr val="tx1"/>
                </a:solidFill>
              </a:rPr>
              <a:t>Temporary Local Storage</a:t>
            </a:r>
          </a:p>
          <a:p>
            <a:pPr marL="342900" indent="-342900">
              <a:buFont typeface="Arial" panose="020B0604020202020204" pitchFamily="34" charset="0"/>
              <a:buChar char="•"/>
            </a:pPr>
            <a:r>
              <a:rPr lang="en-US" sz="2400" dirty="0">
                <a:solidFill>
                  <a:schemeClr val="tx1"/>
                </a:solidFill>
              </a:rPr>
              <a:t>Allocated Bandwidth for the Virtual Machine</a:t>
            </a:r>
          </a:p>
          <a:p>
            <a:pPr marL="342900" indent="-342900">
              <a:buFont typeface="Arial" panose="020B0604020202020204" pitchFamily="34" charset="0"/>
              <a:buChar char="•"/>
            </a:pPr>
            <a:r>
              <a:rPr lang="en-US" sz="2400" dirty="0">
                <a:solidFill>
                  <a:schemeClr val="tx1"/>
                </a:solidFill>
              </a:rPr>
              <a:t>Maximum Data Disks</a:t>
            </a:r>
          </a:p>
          <a:p>
            <a:endParaRPr lang="en-US" sz="2400" dirty="0"/>
          </a:p>
        </p:txBody>
      </p:sp>
      <p:sp>
        <p:nvSpPr>
          <p:cNvPr id="3" name="Title 2"/>
          <p:cNvSpPr>
            <a:spLocks noGrp="1"/>
          </p:cNvSpPr>
          <p:nvPr>
            <p:ph type="title"/>
          </p:nvPr>
        </p:nvSpPr>
        <p:spPr/>
        <p:txBody>
          <a:bodyPr/>
          <a:lstStyle/>
          <a:p>
            <a:r>
              <a:rPr lang="en-US" sz="4800" dirty="0"/>
              <a:t>Virtual Machines Sizes and Tiers</a:t>
            </a:r>
          </a:p>
        </p:txBody>
      </p:sp>
    </p:spTree>
    <p:extLst>
      <p:ext uri="{BB962C8B-B14F-4D97-AF65-F5344CB8AC3E}">
        <p14:creationId xmlns:p14="http://schemas.microsoft.com/office/powerpoint/2010/main" val="185319758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custDataLst>
              <p:tags r:id="rId2"/>
            </p:custDataLst>
          </p:nvPr>
        </p:nvSpPr>
        <p:spPr bwMode="auto">
          <a:xfrm>
            <a:off x="6121405" y="1290212"/>
            <a:ext cx="4034470" cy="2101814"/>
          </a:xfrm>
          <a:prstGeom prst="rect">
            <a:avLst/>
          </a:prstGeom>
          <a:solidFill>
            <a:schemeClr val="accent5"/>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2434" tIns="26217" rIns="52434" bIns="26217" numCol="1" spcCol="0" rtlCol="0" anchor="ctr" anchorCtr="0" compatLnSpc="1">
            <a:prstTxWarp prst="textNoShape">
              <a:avLst/>
            </a:prstTxWarp>
          </a:bodyPr>
          <a:lstStyle/>
          <a:p>
            <a:pPr algn="ctr" defTabSz="524186" fontAlgn="base">
              <a:spcBef>
                <a:spcPct val="0"/>
              </a:spcBef>
              <a:spcAft>
                <a:spcPct val="0"/>
              </a:spcAft>
            </a:pPr>
            <a:endParaRPr lang="en-US" sz="1301" dirty="0">
              <a:gradFill>
                <a:gsLst>
                  <a:gs pos="0">
                    <a:srgbClr val="FFFFFF"/>
                  </a:gs>
                  <a:gs pos="100000">
                    <a:srgbClr val="FFFFFF"/>
                  </a:gs>
                </a:gsLst>
                <a:lin ang="5400000" scaled="0"/>
              </a:gradFill>
            </a:endParaRPr>
          </a:p>
        </p:txBody>
      </p:sp>
      <p:sp>
        <p:nvSpPr>
          <p:cNvPr id="19" name="Rectangle 18"/>
          <p:cNvSpPr/>
          <p:nvPr/>
        </p:nvSpPr>
        <p:spPr bwMode="auto">
          <a:xfrm>
            <a:off x="6323378" y="1537682"/>
            <a:ext cx="1597495" cy="16215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09" tIns="34955" rIns="69909" bIns="69936" numCol="1" spcCol="0" rtlCol="0" anchor="b" anchorCtr="0" compatLnSpc="1">
            <a:prstTxWarp prst="textNoShape">
              <a:avLst/>
            </a:prstTxWarp>
          </a:bodyPr>
          <a:lstStyle/>
          <a:p>
            <a:pPr algn="ctr" defTabSz="524186" fontAlgn="base">
              <a:spcBef>
                <a:spcPct val="0"/>
              </a:spcBef>
              <a:spcAft>
                <a:spcPct val="0"/>
              </a:spcAft>
            </a:pPr>
            <a:r>
              <a:rPr lang="en-US" sz="1350" b="1" dirty="0">
                <a:ln>
                  <a:solidFill>
                    <a:srgbClr val="FFFFFF">
                      <a:alpha val="0"/>
                    </a:srgbClr>
                  </a:solidFill>
                </a:ln>
                <a:solidFill>
                  <a:srgbClr val="FFFFFF"/>
                </a:solidFill>
              </a:rPr>
              <a:t>Virtual Machine</a:t>
            </a:r>
          </a:p>
        </p:txBody>
      </p:sp>
      <p:sp>
        <p:nvSpPr>
          <p:cNvPr id="31" name="Rectangle 30"/>
          <p:cNvSpPr/>
          <p:nvPr/>
        </p:nvSpPr>
        <p:spPr bwMode="auto">
          <a:xfrm>
            <a:off x="8342147" y="1562684"/>
            <a:ext cx="1593087" cy="1596507"/>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9909" tIns="34955" rIns="69909" bIns="69936" numCol="1" spcCol="0" rtlCol="0" anchor="b" anchorCtr="0" compatLnSpc="1">
            <a:prstTxWarp prst="textNoShape">
              <a:avLst/>
            </a:prstTxWarp>
          </a:bodyPr>
          <a:lstStyle/>
          <a:p>
            <a:pPr algn="ctr" defTabSz="524186" fontAlgn="base">
              <a:spcBef>
                <a:spcPct val="0"/>
              </a:spcBef>
              <a:spcAft>
                <a:spcPct val="0"/>
              </a:spcAft>
            </a:pPr>
            <a:r>
              <a:rPr lang="en-US" sz="1350" b="1" dirty="0">
                <a:ln>
                  <a:solidFill>
                    <a:srgbClr val="FFFFFF">
                      <a:alpha val="0"/>
                    </a:srgbClr>
                  </a:solidFill>
                </a:ln>
                <a:solidFill>
                  <a:srgbClr val="FFFFFF"/>
                </a:solidFill>
              </a:rPr>
              <a:t>Virtual Machine</a:t>
            </a:r>
          </a:p>
        </p:txBody>
      </p:sp>
      <p:graphicFrame>
        <p:nvGraphicFramePr>
          <p:cNvPr id="10" name="Object 9" hidden="1"/>
          <p:cNvGraphicFramePr>
            <a:graphicFrameLocks noChangeAspect="1"/>
          </p:cNvGraphicFramePr>
          <p:nvPr>
            <p:custDataLst>
              <p:tags r:id="rId3"/>
            </p:custDataLst>
            <p:extLst/>
          </p:nvPr>
        </p:nvGraphicFramePr>
        <p:xfrm>
          <a:off x="2720481" y="1530226"/>
          <a:ext cx="91091" cy="91067"/>
        </p:xfrm>
        <a:graphic>
          <a:graphicData uri="http://schemas.openxmlformats.org/presentationml/2006/ole">
            <mc:AlternateContent xmlns:mc="http://schemas.openxmlformats.org/markup-compatibility/2006">
              <mc:Choice xmlns:v="urn:schemas-microsoft-com:vml" Requires="v">
                <p:oleObj spid="_x0000_s7178" name="think-cell Slide" r:id="rId8" imgW="270" imgH="270" progId="TCLayout.ActiveDocument.1">
                  <p:embed/>
                </p:oleObj>
              </mc:Choice>
              <mc:Fallback>
                <p:oleObj name="think-cell Slide" r:id="rId8" imgW="270" imgH="270" progId="TCLayout.ActiveDocument.1">
                  <p:embed/>
                  <p:pic>
                    <p:nvPicPr>
                      <p:cNvPr id="0" name=""/>
                      <p:cNvPicPr/>
                      <p:nvPr/>
                    </p:nvPicPr>
                    <p:blipFill>
                      <a:blip r:embed="rId9"/>
                      <a:stretch>
                        <a:fillRect/>
                      </a:stretch>
                    </p:blipFill>
                    <p:spPr>
                      <a:xfrm>
                        <a:off x="2720481" y="1530226"/>
                        <a:ext cx="91091" cy="91067"/>
                      </a:xfrm>
                      <a:prstGeom prst="rect">
                        <a:avLst/>
                      </a:prstGeom>
                    </p:spPr>
                  </p:pic>
                </p:oleObj>
              </mc:Fallback>
            </mc:AlternateContent>
          </a:graphicData>
        </a:graphic>
      </p:graphicFrame>
      <p:sp>
        <p:nvSpPr>
          <p:cNvPr id="4" name="Title 3"/>
          <p:cNvSpPr>
            <a:spLocks noGrp="1"/>
          </p:cNvSpPr>
          <p:nvPr>
            <p:ph type="title"/>
            <p:custDataLst>
              <p:tags r:id="rId4"/>
            </p:custDataLst>
          </p:nvPr>
        </p:nvSpPr>
        <p:spPr/>
        <p:txBody>
          <a:bodyPr/>
          <a:lstStyle/>
          <a:p>
            <a:r>
              <a:rPr lang="en-US" sz="4800" dirty="0"/>
              <a:t>Availability Sets</a:t>
            </a:r>
          </a:p>
        </p:txBody>
      </p:sp>
      <p:grpSp>
        <p:nvGrpSpPr>
          <p:cNvPr id="39" name="Group 38"/>
          <p:cNvGrpSpPr/>
          <p:nvPr/>
        </p:nvGrpSpPr>
        <p:grpSpPr>
          <a:xfrm>
            <a:off x="6406003" y="1733205"/>
            <a:ext cx="1514868" cy="1028907"/>
            <a:chOff x="1" y="2703286"/>
            <a:chExt cx="1520439" cy="1219200"/>
          </a:xfrm>
        </p:grpSpPr>
        <p:pic>
          <p:nvPicPr>
            <p:cNvPr id="40" name="Picture 3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 y="2703286"/>
              <a:ext cx="1520439" cy="1219200"/>
            </a:xfrm>
            <a:prstGeom prst="rect">
              <a:avLst/>
            </a:prstGeom>
          </p:spPr>
        </p:pic>
        <p:sp>
          <p:nvSpPr>
            <p:cNvPr id="41" name="Freeform 6"/>
            <p:cNvSpPr>
              <a:spLocks noEditPoints="1"/>
            </p:cNvSpPr>
            <p:nvPr/>
          </p:nvSpPr>
          <p:spPr bwMode="auto">
            <a:xfrm>
              <a:off x="119095" y="3059930"/>
              <a:ext cx="1288134" cy="8331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noFill/>
            <a:ln>
              <a:noFill/>
            </a:ln>
          </p:spPr>
          <p:txBody>
            <a:bodyPr vert="horz" wrap="square" lIns="69939" tIns="34969" rIns="69939" bIns="34969" numCol="1" anchor="ctr" anchorCtr="0" compatLnSpc="1">
              <a:prstTxWarp prst="textNoShape">
                <a:avLst/>
              </a:prstTxWarp>
            </a:bodyPr>
            <a:lstStyle/>
            <a:p>
              <a:pPr algn="ctr">
                <a:lnSpc>
                  <a:spcPct val="90000"/>
                </a:lnSpc>
              </a:pPr>
              <a:r>
                <a:rPr lang="en-US" sz="1500" dirty="0">
                  <a:solidFill>
                    <a:srgbClr val="000000">
                      <a:alpha val="99000"/>
                    </a:srgbClr>
                  </a:solidFill>
                </a:rPr>
                <a:t>SQL Server</a:t>
              </a:r>
            </a:p>
            <a:p>
              <a:pPr algn="ctr">
                <a:lnSpc>
                  <a:spcPct val="90000"/>
                </a:lnSpc>
              </a:pPr>
              <a:r>
                <a:rPr lang="en-US" sz="1500" dirty="0">
                  <a:solidFill>
                    <a:srgbClr val="000000">
                      <a:alpha val="99000"/>
                    </a:srgbClr>
                  </a:solidFill>
                </a:rPr>
                <a:t>Primary </a:t>
              </a:r>
            </a:p>
          </p:txBody>
        </p:sp>
      </p:grpSp>
      <p:grpSp>
        <p:nvGrpSpPr>
          <p:cNvPr id="42" name="Group 41"/>
          <p:cNvGrpSpPr/>
          <p:nvPr/>
        </p:nvGrpSpPr>
        <p:grpSpPr>
          <a:xfrm>
            <a:off x="8461995" y="1743368"/>
            <a:ext cx="1473239" cy="996975"/>
            <a:chOff x="1" y="2673510"/>
            <a:chExt cx="1686130" cy="1199863"/>
          </a:xfrm>
        </p:grpSpPr>
        <p:pic>
          <p:nvPicPr>
            <p:cNvPr id="43" name="Picture 4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 y="2673510"/>
              <a:ext cx="1686130" cy="1196285"/>
            </a:xfrm>
            <a:prstGeom prst="rect">
              <a:avLst/>
            </a:prstGeom>
          </p:spPr>
        </p:pic>
        <p:sp>
          <p:nvSpPr>
            <p:cNvPr id="44" name="Freeform 6"/>
            <p:cNvSpPr>
              <a:spLocks noEditPoints="1"/>
            </p:cNvSpPr>
            <p:nvPr/>
          </p:nvSpPr>
          <p:spPr bwMode="auto">
            <a:xfrm>
              <a:off x="222351" y="3040215"/>
              <a:ext cx="1288134" cy="8331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noFill/>
            <a:ln>
              <a:noFill/>
            </a:ln>
          </p:spPr>
          <p:txBody>
            <a:bodyPr vert="horz" wrap="square" lIns="69939" tIns="34969" rIns="69939" bIns="34969" numCol="1" anchor="ctr" anchorCtr="0" compatLnSpc="1">
              <a:prstTxWarp prst="textNoShape">
                <a:avLst/>
              </a:prstTxWarp>
            </a:bodyPr>
            <a:lstStyle/>
            <a:p>
              <a:pPr algn="ctr">
                <a:lnSpc>
                  <a:spcPct val="90000"/>
                </a:lnSpc>
              </a:pPr>
              <a:r>
                <a:rPr lang="en-US" sz="1500" dirty="0">
                  <a:solidFill>
                    <a:srgbClr val="000000">
                      <a:alpha val="99000"/>
                    </a:srgbClr>
                  </a:solidFill>
                </a:rPr>
                <a:t>SQL Server</a:t>
              </a:r>
            </a:p>
            <a:p>
              <a:pPr algn="ctr">
                <a:lnSpc>
                  <a:spcPct val="90000"/>
                </a:lnSpc>
              </a:pPr>
              <a:r>
                <a:rPr lang="en-US" sz="1500" dirty="0">
                  <a:solidFill>
                    <a:srgbClr val="000000">
                      <a:alpha val="99000"/>
                    </a:srgbClr>
                  </a:solidFill>
                </a:rPr>
                <a:t>Secondary </a:t>
              </a:r>
            </a:p>
          </p:txBody>
        </p:sp>
      </p:grpSp>
      <p:sp>
        <p:nvSpPr>
          <p:cNvPr id="16" name="Rectangle 15"/>
          <p:cNvSpPr/>
          <p:nvPr>
            <p:custDataLst>
              <p:tags r:id="rId5"/>
            </p:custDataLst>
          </p:nvPr>
        </p:nvSpPr>
        <p:spPr bwMode="auto">
          <a:xfrm>
            <a:off x="6053079" y="3767069"/>
            <a:ext cx="4171595" cy="35448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2434" tIns="26217" rIns="52434" bIns="26217" numCol="1" spcCol="0" rtlCol="0" anchor="ctr" anchorCtr="0" compatLnSpc="1">
            <a:prstTxWarp prst="textNoShape">
              <a:avLst/>
            </a:prstTxWarp>
          </a:bodyPr>
          <a:lstStyle/>
          <a:p>
            <a:pPr algn="ctr" defTabSz="524186" fontAlgn="base">
              <a:spcBef>
                <a:spcPct val="0"/>
              </a:spcBef>
              <a:spcAft>
                <a:spcPct val="0"/>
              </a:spcAft>
            </a:pPr>
            <a:r>
              <a:rPr lang="en-US" sz="2400" dirty="0">
                <a:solidFill>
                  <a:srgbClr val="404040"/>
                </a:solidFill>
              </a:rPr>
              <a:t>High Availability</a:t>
            </a:r>
          </a:p>
        </p:txBody>
      </p:sp>
      <p:sp>
        <p:nvSpPr>
          <p:cNvPr id="17" name="Left Brace 16"/>
          <p:cNvSpPr/>
          <p:nvPr/>
        </p:nvSpPr>
        <p:spPr>
          <a:xfrm rot="16200000">
            <a:off x="7915443" y="1454746"/>
            <a:ext cx="424103" cy="4194359"/>
          </a:xfrm>
          <a:prstGeom prst="leftBrac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350" b="1" dirty="0">
              <a:ln>
                <a:solidFill>
                  <a:sysClr val="windowText" lastClr="000000"/>
                </a:solidFill>
              </a:ln>
              <a:solidFill>
                <a:srgbClr val="404040"/>
              </a:solidFill>
            </a:endParaRPr>
          </a:p>
        </p:txBody>
      </p:sp>
      <p:pic>
        <p:nvPicPr>
          <p:cNvPr id="29" name="Picture 28"/>
          <p:cNvPicPr>
            <a:picLocks noChangeArrowheads="1"/>
          </p:cNvPicPr>
          <p:nvPr/>
        </p:nvPicPr>
        <p:blipFill>
          <a:blip r:embed="rId11" cstate="print"/>
          <a:srcRect/>
          <a:stretch>
            <a:fillRect/>
          </a:stretch>
        </p:blipFill>
        <p:spPr bwMode="auto">
          <a:xfrm>
            <a:off x="2280248" y="1743367"/>
            <a:ext cx="2515220" cy="3642486"/>
          </a:xfrm>
          <a:prstGeom prst="rect">
            <a:avLst/>
          </a:prstGeom>
          <a:noFill/>
          <a:ln w="9525">
            <a:noFill/>
            <a:miter lim="800000"/>
            <a:headEnd/>
            <a:tailEnd/>
          </a:ln>
          <a:effectLst/>
        </p:spPr>
      </p:pic>
      <p:sp>
        <p:nvSpPr>
          <p:cNvPr id="30" name="Rounded Rectangle 29"/>
          <p:cNvSpPr/>
          <p:nvPr/>
        </p:nvSpPr>
        <p:spPr bwMode="auto">
          <a:xfrm>
            <a:off x="6360515" y="4383465"/>
            <a:ext cx="3795360" cy="514233"/>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29" tIns="109703" rIns="137129" bIns="109703" numCol="1" spcCol="0" rtlCol="0" fromWordArt="0" anchor="ctr" anchorCtr="0" forceAA="0" compatLnSpc="1">
            <a:prstTxWarp prst="textNoShape">
              <a:avLst/>
            </a:prstTxWarp>
            <a:noAutofit/>
          </a:bodyPr>
          <a:lstStyle/>
          <a:p>
            <a:pPr algn="ctr" defTabSz="699204" fontAlgn="base">
              <a:lnSpc>
                <a:spcPct val="90000"/>
              </a:lnSpc>
              <a:spcBef>
                <a:spcPct val="0"/>
              </a:spcBef>
              <a:spcAft>
                <a:spcPct val="0"/>
              </a:spcAft>
            </a:pPr>
            <a:r>
              <a:rPr lang="en-US" sz="2100" dirty="0">
                <a:gradFill>
                  <a:gsLst>
                    <a:gs pos="0">
                      <a:srgbClr val="FFFFFF"/>
                    </a:gs>
                    <a:gs pos="100000">
                      <a:srgbClr val="FFFFFF"/>
                    </a:gs>
                  </a:gsLst>
                  <a:lin ang="5400000" scaled="0"/>
                </a:gradFill>
                <a:ea typeface="Segoe UI" pitchFamily="34" charset="0"/>
                <a:cs typeface="Segoe UI" pitchFamily="34" charset="0"/>
              </a:rPr>
              <a:t>Physical Machines</a:t>
            </a:r>
          </a:p>
        </p:txBody>
      </p:sp>
      <p:cxnSp>
        <p:nvCxnSpPr>
          <p:cNvPr id="32" name="Straight Arrow Connector 31"/>
          <p:cNvCxnSpPr>
            <a:endCxn id="30" idx="1"/>
          </p:cNvCxnSpPr>
          <p:nvPr/>
        </p:nvCxnSpPr>
        <p:spPr>
          <a:xfrm>
            <a:off x="4789199" y="2455933"/>
            <a:ext cx="1571317" cy="2184649"/>
          </a:xfrm>
          <a:prstGeom prst="straightConnector1">
            <a:avLst/>
          </a:prstGeom>
          <a:ln w="76200">
            <a:solidFill>
              <a:schemeClr val="accent4"/>
            </a:solidFill>
            <a:headEnd type="none"/>
            <a:tailEnd type="triangle"/>
          </a:ln>
        </p:spPr>
        <p:style>
          <a:lnRef idx="3">
            <a:schemeClr val="dk1"/>
          </a:lnRef>
          <a:fillRef idx="0">
            <a:schemeClr val="dk1"/>
          </a:fillRef>
          <a:effectRef idx="2">
            <a:schemeClr val="dk1"/>
          </a:effectRef>
          <a:fontRef idx="minor">
            <a:schemeClr val="tx1"/>
          </a:fontRef>
        </p:style>
      </p:cxnSp>
      <p:cxnSp>
        <p:nvCxnSpPr>
          <p:cNvPr id="33" name="Straight Arrow Connector 32"/>
          <p:cNvCxnSpPr>
            <a:endCxn id="30" idx="1"/>
          </p:cNvCxnSpPr>
          <p:nvPr/>
        </p:nvCxnSpPr>
        <p:spPr>
          <a:xfrm>
            <a:off x="4712593" y="2949939"/>
            <a:ext cx="1647922" cy="1690642"/>
          </a:xfrm>
          <a:prstGeom prst="straightConnector1">
            <a:avLst/>
          </a:prstGeom>
          <a:ln w="76200">
            <a:solidFill>
              <a:schemeClr val="accent4"/>
            </a:solidFill>
            <a:headEnd type="none"/>
            <a:tailEnd type="triangle"/>
          </a:ln>
        </p:spPr>
        <p:style>
          <a:lnRef idx="3">
            <a:schemeClr val="dk1"/>
          </a:lnRef>
          <a:fillRef idx="0">
            <a:schemeClr val="dk1"/>
          </a:fillRef>
          <a:effectRef idx="2">
            <a:schemeClr val="dk1"/>
          </a:effectRef>
          <a:fontRef idx="minor">
            <a:schemeClr val="tx1"/>
          </a:fontRef>
        </p:style>
      </p:cxnSp>
      <p:cxnSp>
        <p:nvCxnSpPr>
          <p:cNvPr id="34" name="Straight Arrow Connector 33"/>
          <p:cNvCxnSpPr>
            <a:endCxn id="30" idx="1"/>
          </p:cNvCxnSpPr>
          <p:nvPr/>
        </p:nvCxnSpPr>
        <p:spPr>
          <a:xfrm flipV="1">
            <a:off x="4274921" y="4640582"/>
            <a:ext cx="2085594" cy="491881"/>
          </a:xfrm>
          <a:prstGeom prst="straightConnector1">
            <a:avLst/>
          </a:prstGeom>
          <a:ln w="76200">
            <a:solidFill>
              <a:schemeClr val="accent4"/>
            </a:solidFill>
            <a:headEnd type="none"/>
            <a:tailEnd type="triangle"/>
          </a:ln>
        </p:spPr>
        <p:style>
          <a:lnRef idx="3">
            <a:schemeClr val="dk1"/>
          </a:lnRef>
          <a:fillRef idx="0">
            <a:schemeClr val="dk1"/>
          </a:fillRef>
          <a:effectRef idx="2">
            <a:schemeClr val="dk1"/>
          </a:effectRef>
          <a:fontRef idx="minor">
            <a:schemeClr val="tx1"/>
          </a:fontRef>
        </p:style>
      </p:cxnSp>
      <p:cxnSp>
        <p:nvCxnSpPr>
          <p:cNvPr id="35" name="Straight Arrow Connector 34"/>
          <p:cNvCxnSpPr>
            <a:endCxn id="30" idx="1"/>
          </p:cNvCxnSpPr>
          <p:nvPr/>
        </p:nvCxnSpPr>
        <p:spPr>
          <a:xfrm>
            <a:off x="4712593" y="3510857"/>
            <a:ext cx="1647922" cy="1129724"/>
          </a:xfrm>
          <a:prstGeom prst="straightConnector1">
            <a:avLst/>
          </a:prstGeom>
          <a:ln w="76200">
            <a:solidFill>
              <a:schemeClr val="accent4"/>
            </a:solidFill>
            <a:headEnd type="none"/>
            <a:tailEnd type="triangle"/>
          </a:ln>
        </p:spPr>
        <p:style>
          <a:lnRef idx="3">
            <a:schemeClr val="dk1"/>
          </a:lnRef>
          <a:fillRef idx="0">
            <a:schemeClr val="dk1"/>
          </a:fillRef>
          <a:effectRef idx="2">
            <a:schemeClr val="dk1"/>
          </a:effectRef>
          <a:fontRef idx="minor">
            <a:schemeClr val="tx1"/>
          </a:fontRef>
        </p:style>
      </p:cxnSp>
      <p:sp>
        <p:nvSpPr>
          <p:cNvPr id="36" name="Rounded Rectangle 35"/>
          <p:cNvSpPr/>
          <p:nvPr/>
        </p:nvSpPr>
        <p:spPr bwMode="auto">
          <a:xfrm>
            <a:off x="6360515" y="5112996"/>
            <a:ext cx="3795360" cy="897171"/>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29" tIns="109703" rIns="137129" bIns="109703" numCol="1" spcCol="0" rtlCol="0" fromWordArt="0" anchor="ctr" anchorCtr="0" forceAA="0" compatLnSpc="1">
            <a:prstTxWarp prst="textNoShape">
              <a:avLst/>
            </a:prstTxWarp>
            <a:noAutofit/>
          </a:bodyPr>
          <a:lstStyle/>
          <a:p>
            <a:pPr algn="ctr" defTabSz="699204" fontAlgn="base">
              <a:lnSpc>
                <a:spcPct val="90000"/>
              </a:lnSpc>
              <a:spcBef>
                <a:spcPct val="0"/>
              </a:spcBef>
              <a:spcAft>
                <a:spcPct val="0"/>
              </a:spcAft>
            </a:pPr>
            <a:r>
              <a:rPr lang="en-US" sz="2100" dirty="0">
                <a:gradFill>
                  <a:gsLst>
                    <a:gs pos="0">
                      <a:srgbClr val="FFFFFF"/>
                    </a:gs>
                    <a:gs pos="100000">
                      <a:srgbClr val="FFFFFF"/>
                    </a:gs>
                  </a:gsLst>
                  <a:lin ang="5400000" scaled="0"/>
                </a:gradFill>
                <a:ea typeface="Segoe UI" pitchFamily="34" charset="0"/>
                <a:cs typeface="Segoe UI" pitchFamily="34" charset="0"/>
              </a:rPr>
              <a:t>Power Unit</a:t>
            </a:r>
          </a:p>
          <a:p>
            <a:pPr algn="ctr" defTabSz="699204" fontAlgn="base">
              <a:lnSpc>
                <a:spcPct val="90000"/>
              </a:lnSpc>
              <a:spcBef>
                <a:spcPct val="0"/>
              </a:spcBef>
              <a:spcAft>
                <a:spcPct val="0"/>
              </a:spcAft>
            </a:pPr>
            <a:r>
              <a:rPr lang="en-US" sz="2100" dirty="0">
                <a:gradFill>
                  <a:gsLst>
                    <a:gs pos="0">
                      <a:srgbClr val="FFFFFF"/>
                    </a:gs>
                    <a:gs pos="100000">
                      <a:srgbClr val="FFFFFF"/>
                    </a:gs>
                  </a:gsLst>
                  <a:lin ang="5400000" scaled="0"/>
                </a:gradFill>
                <a:ea typeface="Segoe UI" pitchFamily="34" charset="0"/>
                <a:cs typeface="Segoe UI" pitchFamily="34" charset="0"/>
              </a:rPr>
              <a:t>Rack Switch</a:t>
            </a:r>
          </a:p>
        </p:txBody>
      </p:sp>
      <p:cxnSp>
        <p:nvCxnSpPr>
          <p:cNvPr id="37" name="Straight Arrow Connector 36"/>
          <p:cNvCxnSpPr/>
          <p:nvPr/>
        </p:nvCxnSpPr>
        <p:spPr>
          <a:xfrm>
            <a:off x="4320468" y="4075720"/>
            <a:ext cx="2040047" cy="1529775"/>
          </a:xfrm>
          <a:prstGeom prst="straightConnector1">
            <a:avLst/>
          </a:prstGeom>
          <a:ln w="158750">
            <a:solidFill>
              <a:schemeClr val="accent1"/>
            </a:solidFill>
            <a:headEnd type="none"/>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7949955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left)">
                                      <p:cBhvr>
                                        <p:cTn id="11" dur="500"/>
                                        <p:tgtEl>
                                          <p:spTgt spid="3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left)">
                                      <p:cBhvr>
                                        <p:cTn id="15" dur="500"/>
                                        <p:tgtEl>
                                          <p:spTgt spid="33"/>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35"/>
                                        </p:tgtEl>
                                        <p:attrNameLst>
                                          <p:attrName>style.visibility</p:attrName>
                                        </p:attrNameLst>
                                      </p:cBhvr>
                                      <p:to>
                                        <p:strVal val="visible"/>
                                      </p:to>
                                    </p:set>
                                    <p:animEffect transition="in" filter="wipe(left)">
                                      <p:cBhvr>
                                        <p:cTn id="19" dur="500"/>
                                        <p:tgtEl>
                                          <p:spTgt spid="35"/>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xit" presetSubtype="8" fill="hold" nodeType="clickEffect">
                                  <p:stCondLst>
                                    <p:cond delay="0"/>
                                  </p:stCondLst>
                                  <p:childTnLst>
                                    <p:animEffect transition="out" filter="wipe(left)">
                                      <p:cBhvr>
                                        <p:cTn id="27" dur="500"/>
                                        <p:tgtEl>
                                          <p:spTgt spid="32"/>
                                        </p:tgtEl>
                                      </p:cBhvr>
                                    </p:animEffect>
                                    <p:set>
                                      <p:cBhvr>
                                        <p:cTn id="28" dur="1" fill="hold">
                                          <p:stCondLst>
                                            <p:cond delay="499"/>
                                          </p:stCondLst>
                                        </p:cTn>
                                        <p:tgtEl>
                                          <p:spTgt spid="32"/>
                                        </p:tgtEl>
                                        <p:attrNameLst>
                                          <p:attrName>style.visibility</p:attrName>
                                        </p:attrNameLst>
                                      </p:cBhvr>
                                      <p:to>
                                        <p:strVal val="hidden"/>
                                      </p:to>
                                    </p:set>
                                  </p:childTnLst>
                                </p:cTn>
                              </p:par>
                              <p:par>
                                <p:cTn id="29" presetID="22" presetClass="exit" presetSubtype="8" fill="hold" nodeType="withEffect">
                                  <p:stCondLst>
                                    <p:cond delay="0"/>
                                  </p:stCondLst>
                                  <p:childTnLst>
                                    <p:animEffect transition="out" filter="wipe(left)">
                                      <p:cBhvr>
                                        <p:cTn id="30" dur="500"/>
                                        <p:tgtEl>
                                          <p:spTgt spid="33"/>
                                        </p:tgtEl>
                                      </p:cBhvr>
                                    </p:animEffect>
                                    <p:set>
                                      <p:cBhvr>
                                        <p:cTn id="31" dur="1" fill="hold">
                                          <p:stCondLst>
                                            <p:cond delay="499"/>
                                          </p:stCondLst>
                                        </p:cTn>
                                        <p:tgtEl>
                                          <p:spTgt spid="33"/>
                                        </p:tgtEl>
                                        <p:attrNameLst>
                                          <p:attrName>style.visibility</p:attrName>
                                        </p:attrNameLst>
                                      </p:cBhvr>
                                      <p:to>
                                        <p:strVal val="hidden"/>
                                      </p:to>
                                    </p:set>
                                  </p:childTnLst>
                                </p:cTn>
                              </p:par>
                              <p:par>
                                <p:cTn id="32" presetID="22" presetClass="exit" presetSubtype="8" fill="hold" nodeType="withEffect">
                                  <p:stCondLst>
                                    <p:cond delay="0"/>
                                  </p:stCondLst>
                                  <p:childTnLst>
                                    <p:animEffect transition="out" filter="wipe(left)">
                                      <p:cBhvr>
                                        <p:cTn id="33" dur="500"/>
                                        <p:tgtEl>
                                          <p:spTgt spid="35"/>
                                        </p:tgtEl>
                                      </p:cBhvr>
                                    </p:animEffect>
                                    <p:set>
                                      <p:cBhvr>
                                        <p:cTn id="34" dur="1" fill="hold">
                                          <p:stCondLst>
                                            <p:cond delay="499"/>
                                          </p:stCondLst>
                                        </p:cTn>
                                        <p:tgtEl>
                                          <p:spTgt spid="35"/>
                                        </p:tgtEl>
                                        <p:attrNameLst>
                                          <p:attrName>style.visibility</p:attrName>
                                        </p:attrNameLst>
                                      </p:cBhvr>
                                      <p:to>
                                        <p:strVal val="hidden"/>
                                      </p:to>
                                    </p:set>
                                  </p:childTnLst>
                                </p:cTn>
                              </p:par>
                              <p:par>
                                <p:cTn id="35" presetID="22" presetClass="exit" presetSubtype="8" fill="hold" nodeType="withEffect">
                                  <p:stCondLst>
                                    <p:cond delay="0"/>
                                  </p:stCondLst>
                                  <p:childTnLst>
                                    <p:animEffect transition="out" filter="wipe(left)">
                                      <p:cBhvr>
                                        <p:cTn id="36" dur="500"/>
                                        <p:tgtEl>
                                          <p:spTgt spid="34"/>
                                        </p:tgtEl>
                                      </p:cBhvr>
                                    </p:animEffect>
                                    <p:set>
                                      <p:cBhvr>
                                        <p:cTn id="37" dur="1" fill="hold">
                                          <p:stCondLst>
                                            <p:cond delay="499"/>
                                          </p:stCondLst>
                                        </p:cTn>
                                        <p:tgtEl>
                                          <p:spTgt spid="34"/>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Effect transition="in" filter="fade">
                                      <p:cBhvr>
                                        <p:cTn id="41" dur="500"/>
                                        <p:tgtEl>
                                          <p:spTgt spid="36"/>
                                        </p:tgtEl>
                                      </p:cBhvr>
                                    </p:animEffec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37"/>
                                        </p:tgtEl>
                                        <p:attrNameLst>
                                          <p:attrName>style.visibility</p:attrName>
                                        </p:attrNameLst>
                                      </p:cBhvr>
                                      <p:to>
                                        <p:strVal val="visible"/>
                                      </p:to>
                                    </p:set>
                                    <p:animEffect transition="in" filter="wipe(left)">
                                      <p:cBhvr>
                                        <p:cTn id="45" dur="500"/>
                                        <p:tgtEl>
                                          <p:spTgt spid="37"/>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xit" presetSubtype="8" fill="hold" nodeType="clickEffect">
                                  <p:stCondLst>
                                    <p:cond delay="0"/>
                                  </p:stCondLst>
                                  <p:childTnLst>
                                    <p:animEffect transition="out" filter="wipe(left)">
                                      <p:cBhvr>
                                        <p:cTn id="49" dur="500"/>
                                        <p:tgtEl>
                                          <p:spTgt spid="37"/>
                                        </p:tgtEl>
                                      </p:cBhvr>
                                    </p:animEffect>
                                    <p:set>
                                      <p:cBhvr>
                                        <p:cTn id="50"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32594"/>
            <a:r>
              <a:rPr lang="en-US" sz="4800" spc="-101" dirty="0">
                <a:gradFill>
                  <a:gsLst>
                    <a:gs pos="1250">
                      <a:schemeClr val="tx1"/>
                    </a:gs>
                    <a:gs pos="100000">
                      <a:schemeClr val="tx1"/>
                    </a:gs>
                  </a:gsLst>
                  <a:lin ang="5400000" scaled="0"/>
                </a:gradFill>
                <a:cs typeface="Segoe UI" pitchFamily="34" charset="0"/>
              </a:rPr>
              <a:t>VM Extensions</a:t>
            </a:r>
          </a:p>
        </p:txBody>
      </p:sp>
      <p:sp>
        <p:nvSpPr>
          <p:cNvPr id="3" name="Text Placeholder 2"/>
          <p:cNvSpPr>
            <a:spLocks noGrp="1"/>
          </p:cNvSpPr>
          <p:nvPr>
            <p:ph type="body" sz="quarter" idx="4294967295"/>
          </p:nvPr>
        </p:nvSpPr>
        <p:spPr>
          <a:xfrm>
            <a:off x="578644" y="982663"/>
            <a:ext cx="5556702" cy="2677656"/>
          </a:xfrm>
        </p:spPr>
        <p:txBody>
          <a:bodyPr/>
          <a:lstStyle/>
          <a:p>
            <a:pPr marL="0" indent="0">
              <a:buNone/>
            </a:pPr>
            <a:r>
              <a:rPr lang="en-US" sz="2700" dirty="0">
                <a:gradFill>
                  <a:gsLst>
                    <a:gs pos="1250">
                      <a:schemeClr val="tx2"/>
                    </a:gs>
                    <a:gs pos="99000">
                      <a:schemeClr val="tx2"/>
                    </a:gs>
                  </a:gsLst>
                  <a:lin ang="5400000" scaled="0"/>
                </a:gradFill>
              </a:rPr>
              <a:t>Extending the power of your VM.</a:t>
            </a:r>
          </a:p>
          <a:p>
            <a:pPr marL="0" indent="0">
              <a:buNone/>
            </a:pPr>
            <a:r>
              <a:rPr lang="en-US" sz="2700" dirty="0">
                <a:gradFill>
                  <a:gsLst>
                    <a:gs pos="1250">
                      <a:schemeClr val="tx2"/>
                    </a:gs>
                    <a:gs pos="99000">
                      <a:schemeClr val="tx2"/>
                    </a:gs>
                  </a:gsLst>
                  <a:lin ang="5400000" scaled="0"/>
                </a:gradFill>
              </a:rPr>
              <a:t>Enable easier management.</a:t>
            </a:r>
          </a:p>
          <a:p>
            <a:pPr marL="0" indent="0">
              <a:buNone/>
            </a:pPr>
            <a:r>
              <a:rPr lang="en-US" sz="2700" dirty="0">
                <a:gradFill>
                  <a:gsLst>
                    <a:gs pos="1250">
                      <a:schemeClr val="tx2"/>
                    </a:gs>
                    <a:gs pos="99000">
                      <a:schemeClr val="tx2"/>
                    </a:gs>
                  </a:gsLst>
                  <a:lin ang="5400000" scaled="0"/>
                </a:gradFill>
              </a:rPr>
              <a:t>Support partner ecosystem.</a:t>
            </a:r>
          </a:p>
          <a:p>
            <a:pPr marL="0" indent="0">
              <a:buNone/>
            </a:pPr>
            <a:r>
              <a:rPr lang="en-US" sz="2700" dirty="0">
                <a:gradFill>
                  <a:gsLst>
                    <a:gs pos="1250">
                      <a:schemeClr val="tx2"/>
                    </a:gs>
                    <a:gs pos="99000">
                      <a:schemeClr val="tx2"/>
                    </a:gs>
                  </a:gsLst>
                  <a:lin ang="5400000" scaled="0"/>
                </a:gradFill>
              </a:rPr>
              <a:t>Full control remains with you!</a:t>
            </a:r>
          </a:p>
        </p:txBody>
      </p:sp>
      <p:sp>
        <p:nvSpPr>
          <p:cNvPr id="6" name="Text Placeholder 12"/>
          <p:cNvSpPr txBox="1">
            <a:spLocks/>
          </p:cNvSpPr>
          <p:nvPr/>
        </p:nvSpPr>
        <p:spPr>
          <a:xfrm>
            <a:off x="7000575" y="1420813"/>
            <a:ext cx="3084998" cy="636897"/>
          </a:xfrm>
          <a:prstGeom prst="rect">
            <a:avLst/>
          </a:prstGeom>
          <a:solidFill>
            <a:srgbClr val="008172"/>
          </a:solidFill>
        </p:spPr>
        <p:txBody>
          <a:bodyPr vert="horz" wrap="square" lIns="109671" tIns="68544" rIns="109671" bIns="68544" rtlCol="0">
            <a:spAutoFit/>
          </a:bodyPr>
          <a:lstStyle>
            <a:lvl1pPr marL="336111" marR="0" indent="-336111" algn="l" defTabSz="914274"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2"/>
                    </a:gs>
                    <a:gs pos="99000">
                      <a:schemeClr val="tx2"/>
                    </a:gs>
                  </a:gsLst>
                  <a:lin ang="5400000" scaled="0"/>
                </a:gradFill>
                <a:latin typeface="+mj-lt"/>
                <a:ea typeface="+mn-ea"/>
                <a:cs typeface="+mn-cs"/>
              </a:defRPr>
            </a:lvl1pPr>
            <a:lvl2pPr marL="572633" marR="0" indent="-236522" algn="l" defTabSz="9142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258"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08332"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32405"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14252"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0"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27"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65"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3599" dirty="0">
                <a:gradFill>
                  <a:gsLst>
                    <a:gs pos="1250">
                      <a:srgbClr val="FFFFFF"/>
                    </a:gs>
                    <a:gs pos="100000">
                      <a:srgbClr val="FFFFFF"/>
                    </a:gs>
                  </a:gsLst>
                  <a:lin ang="5400000" scaled="0"/>
                </a:gradFill>
              </a:rPr>
              <a:t>IaaS extended</a:t>
            </a:r>
          </a:p>
        </p:txBody>
      </p:sp>
      <p:grpSp>
        <p:nvGrpSpPr>
          <p:cNvPr id="23" name="Group 22"/>
          <p:cNvGrpSpPr/>
          <p:nvPr/>
        </p:nvGrpSpPr>
        <p:grpSpPr>
          <a:xfrm>
            <a:off x="1958990" y="5209833"/>
            <a:ext cx="552248" cy="583192"/>
            <a:chOff x="252413" y="1214438"/>
            <a:chExt cx="736601" cy="777875"/>
          </a:xfrm>
        </p:grpSpPr>
        <p:sp>
          <p:nvSpPr>
            <p:cNvPr id="24" name="AutoShape 3"/>
            <p:cNvSpPr>
              <a:spLocks noChangeAspect="1" noChangeArrowheads="1" noTextEdit="1"/>
            </p:cNvSpPr>
            <p:nvPr/>
          </p:nvSpPr>
          <p:spPr bwMode="auto">
            <a:xfrm>
              <a:off x="271463" y="1214438"/>
              <a:ext cx="717550" cy="7556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68554" tIns="34276" rIns="68554" bIns="34276" numCol="1" anchor="t" anchorCtr="0" compatLnSpc="1">
              <a:prstTxWarp prst="textNoShape">
                <a:avLst/>
              </a:prstTxWarp>
            </a:bodyPr>
            <a:lstStyle/>
            <a:p>
              <a:pPr defTabSz="699218">
                <a:defRPr/>
              </a:pPr>
              <a:endParaRPr lang="en-GB" sz="1350" kern="0">
                <a:solidFill>
                  <a:srgbClr val="505050"/>
                </a:solidFill>
              </a:endParaRPr>
            </a:p>
          </p:txBody>
        </p:sp>
        <p:sp>
          <p:nvSpPr>
            <p:cNvPr id="25" name="Freeform 5"/>
            <p:cNvSpPr>
              <a:spLocks/>
            </p:cNvSpPr>
            <p:nvPr/>
          </p:nvSpPr>
          <p:spPr bwMode="auto">
            <a:xfrm>
              <a:off x="252413" y="1303338"/>
              <a:ext cx="300038" cy="485775"/>
            </a:xfrm>
            <a:custGeom>
              <a:avLst/>
              <a:gdLst>
                <a:gd name="T0" fmla="*/ 295 w 463"/>
                <a:gd name="T1" fmla="*/ 587 h 753"/>
                <a:gd name="T2" fmla="*/ 456 w 463"/>
                <a:gd name="T3" fmla="*/ 349 h 753"/>
                <a:gd name="T4" fmla="*/ 395 w 463"/>
                <a:gd name="T5" fmla="*/ 320 h 753"/>
                <a:gd name="T6" fmla="*/ 463 w 463"/>
                <a:gd name="T7" fmla="*/ 258 h 753"/>
                <a:gd name="T8" fmla="*/ 432 w 463"/>
                <a:gd name="T9" fmla="*/ 121 h 753"/>
                <a:gd name="T10" fmla="*/ 440 w 463"/>
                <a:gd name="T11" fmla="*/ 51 h 753"/>
                <a:gd name="T12" fmla="*/ 320 w 463"/>
                <a:gd name="T13" fmla="*/ 0 h 753"/>
                <a:gd name="T14" fmla="*/ 151 w 463"/>
                <a:gd name="T15" fmla="*/ 169 h 753"/>
                <a:gd name="T16" fmla="*/ 233 w 463"/>
                <a:gd name="T17" fmla="*/ 313 h 753"/>
                <a:gd name="T18" fmla="*/ 58 w 463"/>
                <a:gd name="T19" fmla="*/ 489 h 753"/>
                <a:gd name="T20" fmla="*/ 43 w 463"/>
                <a:gd name="T21" fmla="*/ 662 h 753"/>
                <a:gd name="T22" fmla="*/ 74 w 463"/>
                <a:gd name="T23" fmla="*/ 597 h 753"/>
                <a:gd name="T24" fmla="*/ 83 w 463"/>
                <a:gd name="T25" fmla="*/ 684 h 753"/>
                <a:gd name="T26" fmla="*/ 246 w 463"/>
                <a:gd name="T27" fmla="*/ 753 h 753"/>
                <a:gd name="T28" fmla="*/ 295 w 463"/>
                <a:gd name="T29" fmla="*/ 587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3" h="753">
                  <a:moveTo>
                    <a:pt x="295" y="587"/>
                  </a:moveTo>
                  <a:cubicBezTo>
                    <a:pt x="340" y="484"/>
                    <a:pt x="386" y="404"/>
                    <a:pt x="456" y="349"/>
                  </a:cubicBezTo>
                  <a:cubicBezTo>
                    <a:pt x="437" y="337"/>
                    <a:pt x="417" y="327"/>
                    <a:pt x="395" y="320"/>
                  </a:cubicBezTo>
                  <a:cubicBezTo>
                    <a:pt x="423" y="306"/>
                    <a:pt x="447" y="284"/>
                    <a:pt x="463" y="258"/>
                  </a:cubicBezTo>
                  <a:cubicBezTo>
                    <a:pt x="443" y="215"/>
                    <a:pt x="432" y="169"/>
                    <a:pt x="432" y="121"/>
                  </a:cubicBezTo>
                  <a:cubicBezTo>
                    <a:pt x="432" y="97"/>
                    <a:pt x="435" y="73"/>
                    <a:pt x="440" y="51"/>
                  </a:cubicBezTo>
                  <a:cubicBezTo>
                    <a:pt x="410" y="20"/>
                    <a:pt x="367" y="0"/>
                    <a:pt x="320" y="0"/>
                  </a:cubicBezTo>
                  <a:cubicBezTo>
                    <a:pt x="227" y="0"/>
                    <a:pt x="151" y="76"/>
                    <a:pt x="151" y="169"/>
                  </a:cubicBezTo>
                  <a:cubicBezTo>
                    <a:pt x="151" y="230"/>
                    <a:pt x="184" y="284"/>
                    <a:pt x="233" y="313"/>
                  </a:cubicBezTo>
                  <a:cubicBezTo>
                    <a:pt x="149" y="331"/>
                    <a:pt x="105" y="382"/>
                    <a:pt x="58" y="489"/>
                  </a:cubicBezTo>
                  <a:cubicBezTo>
                    <a:pt x="0" y="625"/>
                    <a:pt x="43" y="662"/>
                    <a:pt x="43" y="662"/>
                  </a:cubicBezTo>
                  <a:cubicBezTo>
                    <a:pt x="74" y="597"/>
                    <a:pt x="74" y="597"/>
                    <a:pt x="74" y="597"/>
                  </a:cubicBezTo>
                  <a:cubicBezTo>
                    <a:pt x="83" y="684"/>
                    <a:pt x="83" y="684"/>
                    <a:pt x="83" y="684"/>
                  </a:cubicBezTo>
                  <a:cubicBezTo>
                    <a:pt x="83" y="684"/>
                    <a:pt x="126" y="736"/>
                    <a:pt x="246" y="753"/>
                  </a:cubicBezTo>
                  <a:cubicBezTo>
                    <a:pt x="251" y="709"/>
                    <a:pt x="266" y="654"/>
                    <a:pt x="295" y="587"/>
                  </a:cubicBezTo>
                  <a:close/>
                </a:path>
              </a:pathLst>
            </a:custGeom>
            <a:solidFill>
              <a:srgbClr val="0072C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54" tIns="34276" rIns="68554" bIns="34276" numCol="1" anchor="t" anchorCtr="0" compatLnSpc="1">
              <a:prstTxWarp prst="textNoShape">
                <a:avLst/>
              </a:prstTxWarp>
            </a:bodyPr>
            <a:lstStyle/>
            <a:p>
              <a:pPr defTabSz="699218">
                <a:defRPr/>
              </a:pPr>
              <a:endParaRPr lang="en-GB" sz="1350" kern="0">
                <a:solidFill>
                  <a:srgbClr val="505050"/>
                </a:solidFill>
              </a:endParaRPr>
            </a:p>
          </p:txBody>
        </p:sp>
        <p:sp>
          <p:nvSpPr>
            <p:cNvPr id="26" name="Freeform 6"/>
            <p:cNvSpPr>
              <a:spLocks/>
            </p:cNvSpPr>
            <p:nvPr/>
          </p:nvSpPr>
          <p:spPr bwMode="auto">
            <a:xfrm>
              <a:off x="422276" y="1214438"/>
              <a:ext cx="566738" cy="777875"/>
            </a:xfrm>
            <a:custGeom>
              <a:avLst/>
              <a:gdLst>
                <a:gd name="T0" fmla="*/ 606 w 877"/>
                <a:gd name="T1" fmla="*/ 490 h 1206"/>
                <a:gd name="T2" fmla="*/ 749 w 877"/>
                <a:gd name="T3" fmla="*/ 259 h 1206"/>
                <a:gd name="T4" fmla="*/ 491 w 877"/>
                <a:gd name="T5" fmla="*/ 0 h 1206"/>
                <a:gd name="T6" fmla="*/ 232 w 877"/>
                <a:gd name="T7" fmla="*/ 259 h 1206"/>
                <a:gd name="T8" fmla="*/ 358 w 877"/>
                <a:gd name="T9" fmla="*/ 481 h 1206"/>
                <a:gd name="T10" fmla="*/ 90 w 877"/>
                <a:gd name="T11" fmla="*/ 750 h 1206"/>
                <a:gd name="T12" fmla="*/ 66 w 877"/>
                <a:gd name="T13" fmla="*/ 1016 h 1206"/>
                <a:gd name="T14" fmla="*/ 113 w 877"/>
                <a:gd name="T15" fmla="*/ 916 h 1206"/>
                <a:gd name="T16" fmla="*/ 128 w 877"/>
                <a:gd name="T17" fmla="*/ 1049 h 1206"/>
                <a:gd name="T18" fmla="*/ 422 w 877"/>
                <a:gd name="T19" fmla="*/ 1161 h 1206"/>
                <a:gd name="T20" fmla="*/ 877 w 877"/>
                <a:gd name="T21" fmla="*/ 916 h 1206"/>
                <a:gd name="T22" fmla="*/ 606 w 877"/>
                <a:gd name="T23" fmla="*/ 49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7" h="1206">
                  <a:moveTo>
                    <a:pt x="606" y="490"/>
                  </a:moveTo>
                  <a:cubicBezTo>
                    <a:pt x="691" y="448"/>
                    <a:pt x="749" y="360"/>
                    <a:pt x="749" y="259"/>
                  </a:cubicBezTo>
                  <a:cubicBezTo>
                    <a:pt x="749" y="116"/>
                    <a:pt x="634" y="0"/>
                    <a:pt x="491" y="0"/>
                  </a:cubicBezTo>
                  <a:cubicBezTo>
                    <a:pt x="348" y="0"/>
                    <a:pt x="232" y="116"/>
                    <a:pt x="232" y="259"/>
                  </a:cubicBezTo>
                  <a:cubicBezTo>
                    <a:pt x="232" y="353"/>
                    <a:pt x="282" y="435"/>
                    <a:pt x="358" y="481"/>
                  </a:cubicBezTo>
                  <a:cubicBezTo>
                    <a:pt x="228" y="507"/>
                    <a:pt x="160" y="586"/>
                    <a:pt x="90" y="750"/>
                  </a:cubicBezTo>
                  <a:cubicBezTo>
                    <a:pt x="0" y="959"/>
                    <a:pt x="66" y="1016"/>
                    <a:pt x="66" y="1016"/>
                  </a:cubicBezTo>
                  <a:cubicBezTo>
                    <a:pt x="113" y="916"/>
                    <a:pt x="113" y="916"/>
                    <a:pt x="113" y="916"/>
                  </a:cubicBezTo>
                  <a:cubicBezTo>
                    <a:pt x="128" y="1049"/>
                    <a:pt x="128" y="1049"/>
                    <a:pt x="128" y="1049"/>
                  </a:cubicBezTo>
                  <a:cubicBezTo>
                    <a:pt x="128" y="1049"/>
                    <a:pt x="204" y="1142"/>
                    <a:pt x="422" y="1161"/>
                  </a:cubicBezTo>
                  <a:cubicBezTo>
                    <a:pt x="654" y="1181"/>
                    <a:pt x="877" y="1206"/>
                    <a:pt x="877" y="916"/>
                  </a:cubicBezTo>
                  <a:cubicBezTo>
                    <a:pt x="877" y="687"/>
                    <a:pt x="761" y="541"/>
                    <a:pt x="606" y="490"/>
                  </a:cubicBezTo>
                  <a:close/>
                </a:path>
              </a:pathLst>
            </a:custGeom>
            <a:solidFill>
              <a:srgbClr val="0072C6"/>
            </a:solid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68554" tIns="34276" rIns="68554" bIns="34276" numCol="1" anchor="t" anchorCtr="0" compatLnSpc="1">
              <a:prstTxWarp prst="textNoShape">
                <a:avLst/>
              </a:prstTxWarp>
            </a:bodyPr>
            <a:lstStyle/>
            <a:p>
              <a:pPr defTabSz="699218">
                <a:defRPr/>
              </a:pPr>
              <a:endParaRPr lang="en-GB" sz="1350" kern="0">
                <a:solidFill>
                  <a:srgbClr val="505050"/>
                </a:solidFill>
              </a:endParaRPr>
            </a:p>
          </p:txBody>
        </p:sp>
      </p:grpSp>
      <p:cxnSp>
        <p:nvCxnSpPr>
          <p:cNvPr id="30" name="Straight Connector 29"/>
          <p:cNvCxnSpPr/>
          <p:nvPr/>
        </p:nvCxnSpPr>
        <p:spPr>
          <a:xfrm flipH="1">
            <a:off x="2511239" y="5454797"/>
            <a:ext cx="400435" cy="0"/>
          </a:xfrm>
          <a:prstGeom prst="line">
            <a:avLst/>
          </a:prstGeom>
          <a:noFill/>
          <a:ln w="60325" cap="flat" cmpd="sng" algn="ctr">
            <a:solidFill>
              <a:srgbClr val="00BCF2"/>
            </a:solidFill>
            <a:prstDash val="sysDash"/>
            <a:headEnd type="triangle"/>
            <a:tailEnd type="none"/>
          </a:ln>
          <a:effectLst/>
        </p:spPr>
      </p:cxnSp>
      <p:cxnSp>
        <p:nvCxnSpPr>
          <p:cNvPr id="31" name="Straight Connector 30"/>
          <p:cNvCxnSpPr/>
          <p:nvPr/>
        </p:nvCxnSpPr>
        <p:spPr>
          <a:xfrm>
            <a:off x="6057913" y="3415051"/>
            <a:ext cx="0" cy="0"/>
          </a:xfrm>
          <a:prstGeom prst="line">
            <a:avLst/>
          </a:prstGeom>
          <a:noFill/>
          <a:ln w="9525" cap="flat" cmpd="sng" algn="ctr">
            <a:solidFill>
              <a:srgbClr val="505050"/>
            </a:solidFill>
            <a:prstDash val="solid"/>
            <a:headEnd type="none"/>
            <a:tailEnd type="none"/>
          </a:ln>
          <a:effectLst/>
        </p:spPr>
      </p:cxnSp>
      <p:cxnSp>
        <p:nvCxnSpPr>
          <p:cNvPr id="32" name="Straight Connector 31"/>
          <p:cNvCxnSpPr/>
          <p:nvPr/>
        </p:nvCxnSpPr>
        <p:spPr>
          <a:xfrm>
            <a:off x="6184629" y="3331611"/>
            <a:ext cx="0" cy="0"/>
          </a:xfrm>
          <a:prstGeom prst="line">
            <a:avLst/>
          </a:prstGeom>
          <a:noFill/>
          <a:ln w="25400" cap="flat" cmpd="sng" algn="ctr">
            <a:solidFill>
              <a:srgbClr val="DC3C00"/>
            </a:solidFill>
            <a:prstDash val="solid"/>
            <a:headEnd type="none"/>
            <a:tailEnd type="none"/>
          </a:ln>
          <a:effectLst/>
        </p:spPr>
      </p:cxnSp>
      <p:sp>
        <p:nvSpPr>
          <p:cNvPr id="34" name="Freeform 128"/>
          <p:cNvSpPr>
            <a:spLocks noChangeAspect="1"/>
          </p:cNvSpPr>
          <p:nvPr/>
        </p:nvSpPr>
        <p:spPr bwMode="black">
          <a:xfrm>
            <a:off x="4785798" y="3386187"/>
            <a:ext cx="5819422" cy="2589297"/>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0072C6"/>
          </a:solidFill>
          <a:extLst/>
        </p:spPr>
        <p:txBody>
          <a:bodyPr vert="horz" wrap="square" lIns="67207" tIns="33604" rIns="67207" bIns="33604" numCol="1" anchor="b" anchorCtr="1" compatLnSpc="1">
            <a:prstTxWarp prst="textNoShape">
              <a:avLst/>
            </a:prstTxWarp>
          </a:bodyPr>
          <a:lstStyle/>
          <a:p>
            <a:pPr defTabSz="685268">
              <a:defRPr/>
            </a:pPr>
            <a:endParaRPr lang="en-US" sz="1322" kern="0" dirty="0">
              <a:solidFill>
                <a:srgbClr val="FFFFFF"/>
              </a:solidFill>
            </a:endParaRPr>
          </a:p>
        </p:txBody>
      </p:sp>
      <p:cxnSp>
        <p:nvCxnSpPr>
          <p:cNvPr id="35" name="Elbow Connector 34"/>
          <p:cNvCxnSpPr>
            <a:stCxn id="37" idx="3"/>
          </p:cNvCxnSpPr>
          <p:nvPr/>
        </p:nvCxnSpPr>
        <p:spPr>
          <a:xfrm flipV="1">
            <a:off x="4078906" y="4454423"/>
            <a:ext cx="1881589" cy="187015"/>
          </a:xfrm>
          <a:prstGeom prst="bentConnector3">
            <a:avLst>
              <a:gd name="adj1" fmla="val 50000"/>
            </a:avLst>
          </a:prstGeom>
          <a:noFill/>
          <a:ln w="60325" cap="flat" cmpd="sng" algn="ctr">
            <a:solidFill>
              <a:schemeClr val="accent6">
                <a:lumMod val="40000"/>
                <a:lumOff val="60000"/>
              </a:schemeClr>
            </a:solidFill>
            <a:prstDash val="sysDash"/>
            <a:headEnd type="none"/>
            <a:tailEnd type="triangle"/>
          </a:ln>
          <a:effectLst/>
        </p:spPr>
      </p:cxnSp>
      <p:sp>
        <p:nvSpPr>
          <p:cNvPr id="36" name="Rectangle 35"/>
          <p:cNvSpPr/>
          <p:nvPr/>
        </p:nvSpPr>
        <p:spPr bwMode="auto">
          <a:xfrm>
            <a:off x="6135345" y="5445964"/>
            <a:ext cx="1645188" cy="58143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39858" tIns="111888" rIns="139858" bIns="111888" numCol="1" spcCol="0" rtlCol="0" fromWordArt="0" anchor="t" anchorCtr="0" forceAA="0" compatLnSpc="1">
            <a:prstTxWarp prst="textNoShape">
              <a:avLst/>
            </a:prstTxWarp>
            <a:noAutofit/>
          </a:bodyPr>
          <a:lstStyle/>
          <a:p>
            <a:pPr algn="ctr" defTabSz="713063" fontAlgn="base">
              <a:lnSpc>
                <a:spcPct val="90000"/>
              </a:lnSpc>
              <a:spcBef>
                <a:spcPct val="0"/>
              </a:spcBef>
              <a:spcAft>
                <a:spcPct val="0"/>
              </a:spcAft>
              <a:defRPr/>
            </a:pPr>
            <a:r>
              <a:rPr lang="en-US" sz="3299" kern="0" dirty="0">
                <a:gradFill>
                  <a:gsLst>
                    <a:gs pos="0">
                      <a:srgbClr val="FFFFFF"/>
                    </a:gs>
                    <a:gs pos="100000">
                      <a:srgbClr val="FFFFFF"/>
                    </a:gs>
                  </a:gsLst>
                  <a:lin ang="5400000" scaled="0"/>
                </a:gradFill>
                <a:ea typeface="Segoe UI" pitchFamily="34" charset="0"/>
                <a:cs typeface="Segoe UI" pitchFamily="34" charset="0"/>
              </a:rPr>
              <a:t>Azure</a:t>
            </a:r>
          </a:p>
        </p:txBody>
      </p:sp>
      <p:pic>
        <p:nvPicPr>
          <p:cNvPr id="37" name="Picture 4" descr="http://www.getinthesky.com/wp-content/uploads/logo-powershell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92732" y="3998351"/>
            <a:ext cx="1286173" cy="1286173"/>
          </a:xfrm>
          <a:prstGeom prst="rect">
            <a:avLst/>
          </a:prstGeom>
          <a:noFill/>
          <a:extLst>
            <a:ext uri="{909E8E84-426E-40dd-AFC4-6F175D3DCCD1}">
              <a14:hiddenFill xmlns:a14="http://schemas.microsoft.com/office/drawing/2010/main" xmlns="">
                <a:solidFill>
                  <a:srgbClr val="FFFFFF"/>
                </a:solidFill>
              </a14:hiddenFill>
            </a:ext>
          </a:extLst>
        </p:spPr>
      </p:pic>
      <p:cxnSp>
        <p:nvCxnSpPr>
          <p:cNvPr id="38" name="Straight Connector 37"/>
          <p:cNvCxnSpPr/>
          <p:nvPr/>
        </p:nvCxnSpPr>
        <p:spPr>
          <a:xfrm flipH="1">
            <a:off x="2511238" y="4637155"/>
            <a:ext cx="514710" cy="817644"/>
          </a:xfrm>
          <a:prstGeom prst="line">
            <a:avLst/>
          </a:prstGeom>
          <a:noFill/>
          <a:ln w="60325" cap="flat" cmpd="sng" algn="ctr">
            <a:solidFill>
              <a:srgbClr val="00BCF2"/>
            </a:solidFill>
            <a:prstDash val="sysDash"/>
            <a:headEnd type="triangle"/>
            <a:tailEnd type="none"/>
          </a:ln>
          <a:effectLst/>
        </p:spPr>
      </p:cxnSp>
      <p:cxnSp>
        <p:nvCxnSpPr>
          <p:cNvPr id="43" name="Elbow Connector 42"/>
          <p:cNvCxnSpPr/>
          <p:nvPr/>
        </p:nvCxnSpPr>
        <p:spPr>
          <a:xfrm flipV="1">
            <a:off x="4385500" y="4828328"/>
            <a:ext cx="1589162" cy="673101"/>
          </a:xfrm>
          <a:prstGeom prst="bentConnector3">
            <a:avLst>
              <a:gd name="adj1" fmla="val 50000"/>
            </a:avLst>
          </a:prstGeom>
          <a:noFill/>
          <a:ln w="60325" cap="flat" cmpd="sng" algn="ctr">
            <a:solidFill>
              <a:schemeClr val="accent6">
                <a:lumMod val="40000"/>
                <a:lumOff val="60000"/>
              </a:schemeClr>
            </a:solidFill>
            <a:prstDash val="sysDash"/>
            <a:headEnd type="none"/>
            <a:tailEnd type="triangle"/>
          </a:ln>
          <a:effectLst/>
        </p:spPr>
      </p:cxnSp>
      <p:sp>
        <p:nvSpPr>
          <p:cNvPr id="48" name="Rectangle 5"/>
          <p:cNvSpPr>
            <a:spLocks noChangeArrowheads="1"/>
          </p:cNvSpPr>
          <p:nvPr/>
        </p:nvSpPr>
        <p:spPr bwMode="auto">
          <a:xfrm>
            <a:off x="6009071" y="4048178"/>
            <a:ext cx="991504" cy="1293956"/>
          </a:xfrm>
          <a:prstGeom prst="rect">
            <a:avLst/>
          </a:prstGeom>
          <a:solidFill>
            <a:srgbClr val="7030A0"/>
          </a:solidFill>
          <a:ln>
            <a:noFill/>
          </a:ln>
        </p:spPr>
        <p:txBody>
          <a:bodyPr vert="horz" wrap="square" lIns="68554" tIns="34276" rIns="68554" bIns="34276" numCol="1" anchor="t" anchorCtr="0" compatLnSpc="1">
            <a:prstTxWarp prst="textNoShape">
              <a:avLst/>
            </a:prstTxWarp>
          </a:bodyPr>
          <a:lstStyle/>
          <a:p>
            <a:pPr defTabSz="698899">
              <a:defRPr/>
            </a:pPr>
            <a:endParaRPr lang="en-US" sz="1377" kern="0">
              <a:solidFill>
                <a:srgbClr val="000000"/>
              </a:solidFill>
              <a:latin typeface="Calibri" panose="020F0502020204030204"/>
            </a:endParaRPr>
          </a:p>
        </p:txBody>
      </p:sp>
      <p:sp>
        <p:nvSpPr>
          <p:cNvPr id="51" name="Freeform 8"/>
          <p:cNvSpPr>
            <a:spLocks/>
          </p:cNvSpPr>
          <p:nvPr/>
        </p:nvSpPr>
        <p:spPr bwMode="auto">
          <a:xfrm>
            <a:off x="6115271" y="4525909"/>
            <a:ext cx="779109" cy="247803"/>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68554" tIns="34276" rIns="68554" bIns="34276" numCol="1" anchor="t" anchorCtr="0" compatLnSpc="1">
            <a:prstTxWarp prst="textNoShape">
              <a:avLst/>
            </a:prstTxWarp>
          </a:bodyPr>
          <a:lstStyle/>
          <a:p>
            <a:pPr defTabSz="698899">
              <a:defRPr/>
            </a:pPr>
            <a:endParaRPr lang="en-US" sz="1377" kern="0">
              <a:solidFill>
                <a:srgbClr val="000000"/>
              </a:solidFill>
              <a:latin typeface="Calibri" panose="020F0502020204030204"/>
            </a:endParaRPr>
          </a:p>
        </p:txBody>
      </p:sp>
      <p:sp>
        <p:nvSpPr>
          <p:cNvPr id="52" name="Freeform 9"/>
          <p:cNvSpPr>
            <a:spLocks/>
          </p:cNvSpPr>
          <p:nvPr/>
        </p:nvSpPr>
        <p:spPr bwMode="auto">
          <a:xfrm>
            <a:off x="6115271" y="4898054"/>
            <a:ext cx="779109" cy="204506"/>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68554" tIns="34276" rIns="68554" bIns="34276" numCol="1" anchor="t" anchorCtr="0" compatLnSpc="1">
            <a:prstTxWarp prst="textNoShape">
              <a:avLst/>
            </a:prstTxWarp>
          </a:bodyPr>
          <a:lstStyle/>
          <a:p>
            <a:pPr defTabSz="698899">
              <a:defRPr/>
            </a:pPr>
            <a:endParaRPr lang="en-US" sz="1377" b="1" kern="0" dirty="0">
              <a:solidFill>
                <a:srgbClr val="000000"/>
              </a:solidFill>
              <a:latin typeface="Calibri" panose="020F0502020204030204"/>
            </a:endParaRPr>
          </a:p>
        </p:txBody>
      </p:sp>
      <p:sp>
        <p:nvSpPr>
          <p:cNvPr id="55" name="Oval 16"/>
          <p:cNvSpPr>
            <a:spLocks noChangeArrowheads="1"/>
          </p:cNvSpPr>
          <p:nvPr/>
        </p:nvSpPr>
        <p:spPr bwMode="auto">
          <a:xfrm>
            <a:off x="6745505" y="4659914"/>
            <a:ext cx="75429" cy="72737"/>
          </a:xfrm>
          <a:prstGeom prst="ellipse">
            <a:avLst/>
          </a:prstGeom>
          <a:solidFill>
            <a:srgbClr val="5B9BD5"/>
          </a:solidFill>
          <a:ln>
            <a:noFill/>
          </a:ln>
        </p:spPr>
        <p:txBody>
          <a:bodyPr vert="horz" wrap="square" lIns="68554" tIns="34276" rIns="68554" bIns="34276" numCol="1" anchor="t" anchorCtr="0" compatLnSpc="1">
            <a:prstTxWarp prst="textNoShape">
              <a:avLst/>
            </a:prstTxWarp>
          </a:bodyPr>
          <a:lstStyle/>
          <a:p>
            <a:pPr defTabSz="698899">
              <a:defRPr/>
            </a:pPr>
            <a:endParaRPr lang="en-US" sz="1377" kern="0">
              <a:solidFill>
                <a:srgbClr val="000000"/>
              </a:solidFill>
              <a:latin typeface="Calibri" panose="020F0502020204030204"/>
            </a:endParaRPr>
          </a:p>
        </p:txBody>
      </p:sp>
      <p:sp>
        <p:nvSpPr>
          <p:cNvPr id="56" name="Oval 17"/>
          <p:cNvSpPr>
            <a:spLocks noChangeArrowheads="1"/>
          </p:cNvSpPr>
          <p:nvPr/>
        </p:nvSpPr>
        <p:spPr bwMode="auto">
          <a:xfrm>
            <a:off x="6745505" y="4968578"/>
            <a:ext cx="75429" cy="72737"/>
          </a:xfrm>
          <a:prstGeom prst="ellipse">
            <a:avLst/>
          </a:prstGeom>
          <a:solidFill>
            <a:srgbClr val="5B9BD5"/>
          </a:solidFill>
          <a:ln>
            <a:noFill/>
          </a:ln>
        </p:spPr>
        <p:txBody>
          <a:bodyPr vert="horz" wrap="square" lIns="68554" tIns="34276" rIns="68554" bIns="34276" numCol="1" anchor="t" anchorCtr="0" compatLnSpc="1">
            <a:prstTxWarp prst="textNoShape">
              <a:avLst/>
            </a:prstTxWarp>
          </a:bodyPr>
          <a:lstStyle/>
          <a:p>
            <a:pPr defTabSz="698899">
              <a:defRPr/>
            </a:pPr>
            <a:endParaRPr lang="en-US" sz="1377" kern="0">
              <a:solidFill>
                <a:srgbClr val="000000"/>
              </a:solidFill>
              <a:latin typeface="Calibri" panose="020F0502020204030204"/>
            </a:endParaRPr>
          </a:p>
        </p:txBody>
      </p:sp>
      <p:sp>
        <p:nvSpPr>
          <p:cNvPr id="63" name="Flowchart: Magnetic Disk 62"/>
          <p:cNvSpPr/>
          <p:nvPr/>
        </p:nvSpPr>
        <p:spPr bwMode="auto">
          <a:xfrm>
            <a:off x="7427184" y="4533412"/>
            <a:ext cx="1276197" cy="1107268"/>
          </a:xfrm>
          <a:prstGeom prst="flowChartMagneticDisk">
            <a:avLst/>
          </a:prstGeom>
          <a:ln>
            <a:solidFill>
              <a:schemeClr val="bg1"/>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137129" tIns="109703" rIns="137129" bIns="109703" numCol="1" spcCol="0" rtlCol="0" fromWordArt="0" anchor="t" anchorCtr="0" forceAA="0" compatLnSpc="1">
            <a:prstTxWarp prst="textNoShape">
              <a:avLst/>
            </a:prstTxWarp>
            <a:noAutofit/>
          </a:bodyPr>
          <a:lstStyle/>
          <a:p>
            <a:pPr algn="ctr" defTabSz="69915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66" name="Straight Arrow Connector 65"/>
          <p:cNvCxnSpPr>
            <a:stCxn id="63" idx="4"/>
          </p:cNvCxnSpPr>
          <p:nvPr/>
        </p:nvCxnSpPr>
        <p:spPr>
          <a:xfrm flipV="1">
            <a:off x="8703381" y="5030130"/>
            <a:ext cx="499175" cy="56916"/>
          </a:xfrm>
          <a:prstGeom prst="straightConnector1">
            <a:avLst/>
          </a:prstGeom>
          <a:ln w="57150">
            <a:solidFill>
              <a:srgbClr val="FFFFFF"/>
            </a:solidFill>
            <a:headEnd type="none"/>
            <a:tailEnd type="triangle"/>
          </a:ln>
        </p:spPr>
        <p:style>
          <a:lnRef idx="3">
            <a:schemeClr val="dk1"/>
          </a:lnRef>
          <a:fillRef idx="0">
            <a:schemeClr val="dk1"/>
          </a:fillRef>
          <a:effectRef idx="2">
            <a:schemeClr val="dk1"/>
          </a:effectRef>
          <a:fontRef idx="minor">
            <a:schemeClr val="tx1"/>
          </a:fontRef>
        </p:style>
      </p:cxnSp>
      <p:sp>
        <p:nvSpPr>
          <p:cNvPr id="68" name="Rectangle 67"/>
          <p:cNvSpPr/>
          <p:nvPr/>
        </p:nvSpPr>
        <p:spPr bwMode="auto">
          <a:xfrm>
            <a:off x="8880253" y="4677455"/>
            <a:ext cx="1645188" cy="58143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39858" tIns="111888" rIns="139858" bIns="111888" numCol="1" spcCol="0" rtlCol="0" fromWordArt="0" anchor="t" anchorCtr="0" forceAA="0" compatLnSpc="1">
            <a:prstTxWarp prst="textNoShape">
              <a:avLst/>
            </a:prstTxWarp>
            <a:noAutofit/>
          </a:bodyPr>
          <a:lstStyle/>
          <a:p>
            <a:pPr algn="ctr" defTabSz="713063" fontAlgn="base">
              <a:lnSpc>
                <a:spcPct val="90000"/>
              </a:lnSpc>
              <a:spcBef>
                <a:spcPct val="0"/>
              </a:spcBef>
              <a:spcAft>
                <a:spcPct val="0"/>
              </a:spcAft>
              <a:defRPr/>
            </a:pPr>
            <a:r>
              <a:rPr lang="en-US" sz="2100" kern="0" dirty="0">
                <a:gradFill>
                  <a:gsLst>
                    <a:gs pos="0">
                      <a:srgbClr val="FFFFFF"/>
                    </a:gs>
                    <a:gs pos="100000">
                      <a:srgbClr val="FFFFFF"/>
                    </a:gs>
                  </a:gsLst>
                  <a:lin ang="5400000" scaled="0"/>
                </a:gradFill>
                <a:ea typeface="Segoe UI" pitchFamily="34" charset="0"/>
                <a:cs typeface="Segoe UI" pitchFamily="34" charset="0"/>
              </a:rPr>
              <a:t>Curated extensions</a:t>
            </a:r>
          </a:p>
        </p:txBody>
      </p:sp>
      <p:pic>
        <p:nvPicPr>
          <p:cNvPr id="70" name="Picture 4" descr="http://www.getinthesky.com/wp-content/uploads/logo-powershell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31071" y="4916574"/>
            <a:ext cx="685658" cy="685658"/>
          </a:xfrm>
          <a:prstGeom prst="rect">
            <a:avLst/>
          </a:prstGeom>
          <a:noFill/>
          <a:extLst>
            <a:ext uri="{909E8E84-426E-40dd-AFC4-6F175D3DCCD1}">
              <a14:hiddenFill xmlns:a14="http://schemas.microsoft.com/office/drawing/2010/main" xmlns="">
                <a:solidFill>
                  <a:srgbClr val="FFFFFF"/>
                </a:solidFill>
              </a14:hiddenFill>
            </a:ext>
          </a:extLst>
        </p:spPr>
      </p:pic>
      <p:pic>
        <p:nvPicPr>
          <p:cNvPr id="71" name="Picture 7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699484" y="4605468"/>
            <a:ext cx="786219" cy="207268"/>
          </a:xfrm>
          <a:prstGeom prst="rect">
            <a:avLst/>
          </a:prstGeom>
        </p:spPr>
      </p:pic>
      <p:cxnSp>
        <p:nvCxnSpPr>
          <p:cNvPr id="74" name="Elbow Connector 73"/>
          <p:cNvCxnSpPr>
            <a:endCxn id="70" idx="1"/>
          </p:cNvCxnSpPr>
          <p:nvPr/>
        </p:nvCxnSpPr>
        <p:spPr>
          <a:xfrm>
            <a:off x="6900019" y="5007330"/>
            <a:ext cx="531050" cy="252074"/>
          </a:xfrm>
          <a:prstGeom prst="bentConnector3">
            <a:avLst>
              <a:gd name="adj1" fmla="val 50000"/>
            </a:avLst>
          </a:prstGeom>
          <a:noFill/>
          <a:ln w="60325" cap="flat" cmpd="sng" algn="ctr">
            <a:solidFill>
              <a:schemeClr val="accent6">
                <a:lumMod val="40000"/>
                <a:lumOff val="60000"/>
              </a:schemeClr>
            </a:solidFill>
            <a:prstDash val="sysDash"/>
            <a:headEnd type="none"/>
            <a:tailEnd type="triangle"/>
          </a:ln>
          <a:effectLst/>
        </p:spPr>
      </p:cxnSp>
      <p:sp>
        <p:nvSpPr>
          <p:cNvPr id="78" name="Rectangle 77"/>
          <p:cNvSpPr/>
          <p:nvPr/>
        </p:nvSpPr>
        <p:spPr>
          <a:xfrm>
            <a:off x="6108090" y="4854958"/>
            <a:ext cx="609462" cy="300082"/>
          </a:xfrm>
          <a:prstGeom prst="rect">
            <a:avLst/>
          </a:prstGeom>
        </p:spPr>
        <p:txBody>
          <a:bodyPr wrap="none">
            <a:spAutoFit/>
          </a:bodyPr>
          <a:lstStyle/>
          <a:p>
            <a:pPr defTabSz="698899">
              <a:defRPr/>
            </a:pPr>
            <a:r>
              <a:rPr lang="en-US" sz="1350" b="1" kern="0" dirty="0">
                <a:solidFill>
                  <a:srgbClr val="000000"/>
                </a:solidFill>
                <a:latin typeface="Calibri" panose="020F0502020204030204"/>
              </a:rPr>
              <a:t>Agent</a:t>
            </a:r>
          </a:p>
        </p:txBody>
      </p:sp>
      <p:sp>
        <p:nvSpPr>
          <p:cNvPr id="80" name="Oval 16"/>
          <p:cNvSpPr>
            <a:spLocks noChangeArrowheads="1"/>
          </p:cNvSpPr>
          <p:nvPr/>
        </p:nvSpPr>
        <p:spPr bwMode="auto">
          <a:xfrm>
            <a:off x="6742763" y="4551190"/>
            <a:ext cx="75429" cy="72737"/>
          </a:xfrm>
          <a:prstGeom prst="ellipse">
            <a:avLst/>
          </a:prstGeom>
          <a:solidFill>
            <a:srgbClr val="5B9BD5"/>
          </a:solidFill>
          <a:ln>
            <a:noFill/>
          </a:ln>
        </p:spPr>
        <p:txBody>
          <a:bodyPr vert="horz" wrap="square" lIns="68554" tIns="34276" rIns="68554" bIns="34276" numCol="1" anchor="t" anchorCtr="0" compatLnSpc="1">
            <a:prstTxWarp prst="textNoShape">
              <a:avLst/>
            </a:prstTxWarp>
          </a:bodyPr>
          <a:lstStyle/>
          <a:p>
            <a:pPr defTabSz="698899">
              <a:defRPr/>
            </a:pPr>
            <a:endParaRPr lang="en-US" sz="1377" kern="0">
              <a:solidFill>
                <a:srgbClr val="000000"/>
              </a:solidFill>
              <a:latin typeface="Calibri" panose="020F0502020204030204"/>
            </a:endParaRPr>
          </a:p>
        </p:txBody>
      </p:sp>
      <p:pic>
        <p:nvPicPr>
          <p:cNvPr id="82" name="Picture 81"/>
          <p:cNvPicPr/>
          <p:nvPr/>
        </p:nvPicPr>
        <p:blipFill rotWithShape="1">
          <a:blip r:embed="rId5" cstate="print">
            <a:extLst>
              <a:ext uri="{28A0092B-C50C-407E-A947-70E740481C1C}">
                <a14:useLocalDpi xmlns:a14="http://schemas.microsoft.com/office/drawing/2010/main" val="0"/>
              </a:ext>
            </a:extLst>
          </a:blip>
          <a:srcRect b="10114"/>
          <a:stretch/>
        </p:blipFill>
        <p:spPr bwMode="auto">
          <a:xfrm>
            <a:off x="2966232" y="5139168"/>
            <a:ext cx="1380642" cy="861630"/>
          </a:xfrm>
          <a:prstGeom prst="rect">
            <a:avLst/>
          </a:prstGeom>
          <a:noFill/>
          <a:ln>
            <a:noFill/>
          </a:ln>
        </p:spPr>
      </p:pic>
      <p:pic>
        <p:nvPicPr>
          <p:cNvPr id="85" name="Picture 84"/>
          <p:cNvPicPr>
            <a:picLocks noChangeAspect="1"/>
          </p:cNvPicPr>
          <p:nvPr/>
        </p:nvPicPr>
        <p:blipFill>
          <a:blip r:embed="rId6">
            <a:biLevel thresh="75000"/>
          </a:blip>
          <a:stretch>
            <a:fillRect/>
          </a:stretch>
        </p:blipFill>
        <p:spPr>
          <a:xfrm>
            <a:off x="8047121" y="4903124"/>
            <a:ext cx="664537" cy="727328"/>
          </a:xfrm>
          <a:prstGeom prst="rect">
            <a:avLst/>
          </a:prstGeom>
        </p:spPr>
      </p:pic>
    </p:spTree>
    <p:extLst>
      <p:ext uri="{BB962C8B-B14F-4D97-AF65-F5344CB8AC3E}">
        <p14:creationId xmlns:p14="http://schemas.microsoft.com/office/powerpoint/2010/main" val="31104532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fade">
                                      <p:cBhvr>
                                        <p:cTn id="11" dur="500"/>
                                        <p:tgtEl>
                                          <p:spTgt spid="3">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Effect transition="in" filter="fade">
                                      <p:cBhvr>
                                        <p:cTn id="19" dur="500"/>
                                        <p:tgtEl>
                                          <p:spTgt spid="3">
                                            <p:txEl>
                                              <p:pRg st="3" end="3"/>
                                            </p:txEl>
                                          </p:spTgt>
                                        </p:tgtEl>
                                      </p:cBhvr>
                                    </p:animEffect>
                                  </p:childTnLst>
                                </p:cTn>
                              </p:par>
                            </p:childTnLst>
                          </p:cTn>
                        </p:par>
                        <p:par>
                          <p:cTn id="20" fill="hold">
                            <p:stCondLst>
                              <p:cond delay="2000"/>
                            </p:stCondLst>
                            <p:childTnLst>
                              <p:par>
                                <p:cTn id="21" presetID="2" presetClass="entr" presetSubtype="8" decel="10000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1000" fill="hold"/>
                                        <p:tgtEl>
                                          <p:spTgt spid="6"/>
                                        </p:tgtEl>
                                        <p:attrNameLst>
                                          <p:attrName>ppt_x</p:attrName>
                                        </p:attrNameLst>
                                      </p:cBhvr>
                                      <p:tavLst>
                                        <p:tav tm="0">
                                          <p:val>
                                            <p:strVal val="0-#ppt_w/2"/>
                                          </p:val>
                                        </p:tav>
                                        <p:tav tm="100000">
                                          <p:val>
                                            <p:strVal val="#ppt_x"/>
                                          </p:val>
                                        </p:tav>
                                      </p:tavLst>
                                    </p:anim>
                                    <p:anim calcmode="lin" valueType="num">
                                      <p:cBhvr additive="base">
                                        <p:cTn id="24" dur="10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nodeType="click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fade">
                                      <p:cBhvr>
                                        <p:cTn id="29" dur="500"/>
                                        <p:tgtEl>
                                          <p:spTgt spid="23"/>
                                        </p:tgtEl>
                                      </p:cBhvr>
                                    </p:animEffect>
                                  </p:childTnLst>
                                </p:cTn>
                              </p:par>
                            </p:childTnLst>
                          </p:cTn>
                        </p:par>
                        <p:par>
                          <p:cTn id="30" fill="hold">
                            <p:stCondLst>
                              <p:cond delay="500"/>
                            </p:stCondLst>
                            <p:childTnLst>
                              <p:par>
                                <p:cTn id="31" presetID="22" presetClass="entr" presetSubtype="8" fill="hold" nodeType="after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par>
                                <p:cTn id="34" presetID="22" presetClass="entr" presetSubtype="8" fill="hold" nodeType="with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wipe(left)">
                                      <p:cBhvr>
                                        <p:cTn id="36" dur="500"/>
                                        <p:tgtEl>
                                          <p:spTgt spid="38"/>
                                        </p:tgtEl>
                                      </p:cBhvr>
                                    </p:animEffect>
                                  </p:childTnLst>
                                </p:cTn>
                              </p:par>
                            </p:childTnLst>
                          </p:cTn>
                        </p:par>
                        <p:par>
                          <p:cTn id="37" fill="hold">
                            <p:stCondLst>
                              <p:cond delay="1000"/>
                            </p:stCondLst>
                            <p:childTnLst>
                              <p:par>
                                <p:cTn id="38" presetID="42" presetClass="entr" presetSubtype="0" fill="hold" nodeType="afterEffect">
                                  <p:stCondLst>
                                    <p:cond delay="0"/>
                                  </p:stCondLst>
                                  <p:childTnLst>
                                    <p:set>
                                      <p:cBhvr>
                                        <p:cTn id="39" dur="1" fill="hold">
                                          <p:stCondLst>
                                            <p:cond delay="0"/>
                                          </p:stCondLst>
                                        </p:cTn>
                                        <p:tgtEl>
                                          <p:spTgt spid="37"/>
                                        </p:tgtEl>
                                        <p:attrNameLst>
                                          <p:attrName>style.visibility</p:attrName>
                                        </p:attrNameLst>
                                      </p:cBhvr>
                                      <p:to>
                                        <p:strVal val="visible"/>
                                      </p:to>
                                    </p:set>
                                    <p:animEffect transition="in" filter="fade">
                                      <p:cBhvr>
                                        <p:cTn id="40" dur="1000"/>
                                        <p:tgtEl>
                                          <p:spTgt spid="37"/>
                                        </p:tgtEl>
                                      </p:cBhvr>
                                    </p:animEffect>
                                    <p:anim calcmode="lin" valueType="num">
                                      <p:cBhvr>
                                        <p:cTn id="41" dur="1000" fill="hold"/>
                                        <p:tgtEl>
                                          <p:spTgt spid="37"/>
                                        </p:tgtEl>
                                        <p:attrNameLst>
                                          <p:attrName>ppt_x</p:attrName>
                                        </p:attrNameLst>
                                      </p:cBhvr>
                                      <p:tavLst>
                                        <p:tav tm="0">
                                          <p:val>
                                            <p:strVal val="#ppt_x"/>
                                          </p:val>
                                        </p:tav>
                                        <p:tav tm="100000">
                                          <p:val>
                                            <p:strVal val="#ppt_x"/>
                                          </p:val>
                                        </p:tav>
                                      </p:tavLst>
                                    </p:anim>
                                    <p:anim calcmode="lin" valueType="num">
                                      <p:cBhvr>
                                        <p:cTn id="42" dur="1000" fill="hold"/>
                                        <p:tgtEl>
                                          <p:spTgt spid="37"/>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82"/>
                                        </p:tgtEl>
                                        <p:attrNameLst>
                                          <p:attrName>style.visibility</p:attrName>
                                        </p:attrNameLst>
                                      </p:cBhvr>
                                      <p:to>
                                        <p:strVal val="visible"/>
                                      </p:to>
                                    </p:set>
                                    <p:animEffect transition="in" filter="fade">
                                      <p:cBhvr>
                                        <p:cTn id="45" dur="1000"/>
                                        <p:tgtEl>
                                          <p:spTgt spid="82"/>
                                        </p:tgtEl>
                                      </p:cBhvr>
                                    </p:animEffect>
                                    <p:anim calcmode="lin" valueType="num">
                                      <p:cBhvr>
                                        <p:cTn id="46" dur="1000" fill="hold"/>
                                        <p:tgtEl>
                                          <p:spTgt spid="82"/>
                                        </p:tgtEl>
                                        <p:attrNameLst>
                                          <p:attrName>ppt_x</p:attrName>
                                        </p:attrNameLst>
                                      </p:cBhvr>
                                      <p:tavLst>
                                        <p:tav tm="0">
                                          <p:val>
                                            <p:strVal val="#ppt_x"/>
                                          </p:val>
                                        </p:tav>
                                        <p:tav tm="100000">
                                          <p:val>
                                            <p:strVal val="#ppt_x"/>
                                          </p:val>
                                        </p:tav>
                                      </p:tavLst>
                                    </p:anim>
                                    <p:anim calcmode="lin" valueType="num">
                                      <p:cBhvr>
                                        <p:cTn id="47" dur="1000" fill="hold"/>
                                        <p:tgtEl>
                                          <p:spTgt spid="82"/>
                                        </p:tgtEl>
                                        <p:attrNameLst>
                                          <p:attrName>ppt_y</p:attrName>
                                        </p:attrNameLst>
                                      </p:cBhvr>
                                      <p:tavLst>
                                        <p:tav tm="0">
                                          <p:val>
                                            <p:strVal val="#ppt_y+.1"/>
                                          </p:val>
                                        </p:tav>
                                        <p:tav tm="100000">
                                          <p:val>
                                            <p:strVal val="#ppt_y"/>
                                          </p:val>
                                        </p:tav>
                                      </p:tavLst>
                                    </p:anim>
                                  </p:childTnLst>
                                </p:cTn>
                              </p:par>
                            </p:childTnLst>
                          </p:cTn>
                        </p:par>
                        <p:par>
                          <p:cTn id="48" fill="hold">
                            <p:stCondLst>
                              <p:cond delay="2000"/>
                            </p:stCondLst>
                            <p:childTnLst>
                              <p:par>
                                <p:cTn id="49" presetID="22" presetClass="entr" presetSubtype="8" fill="hold" nodeType="afterEffect">
                                  <p:stCondLst>
                                    <p:cond delay="0"/>
                                  </p:stCondLst>
                                  <p:childTnLst>
                                    <p:set>
                                      <p:cBhvr>
                                        <p:cTn id="50" dur="1" fill="hold">
                                          <p:stCondLst>
                                            <p:cond delay="0"/>
                                          </p:stCondLst>
                                        </p:cTn>
                                        <p:tgtEl>
                                          <p:spTgt spid="35"/>
                                        </p:tgtEl>
                                        <p:attrNameLst>
                                          <p:attrName>style.visibility</p:attrName>
                                        </p:attrNameLst>
                                      </p:cBhvr>
                                      <p:to>
                                        <p:strVal val="visible"/>
                                      </p:to>
                                    </p:set>
                                    <p:animEffect transition="in" filter="wipe(left)">
                                      <p:cBhvr>
                                        <p:cTn id="51" dur="500"/>
                                        <p:tgtEl>
                                          <p:spTgt spid="35"/>
                                        </p:tgtEl>
                                      </p:cBhvr>
                                    </p:animEffect>
                                  </p:childTnLst>
                                </p:cTn>
                              </p:par>
                              <p:par>
                                <p:cTn id="52" presetID="22" presetClass="entr" presetSubtype="8" fill="hold" nodeType="withEffect">
                                  <p:stCondLst>
                                    <p:cond delay="0"/>
                                  </p:stCondLst>
                                  <p:childTnLst>
                                    <p:set>
                                      <p:cBhvr>
                                        <p:cTn id="53" dur="1" fill="hold">
                                          <p:stCondLst>
                                            <p:cond delay="0"/>
                                          </p:stCondLst>
                                        </p:cTn>
                                        <p:tgtEl>
                                          <p:spTgt spid="43"/>
                                        </p:tgtEl>
                                        <p:attrNameLst>
                                          <p:attrName>style.visibility</p:attrName>
                                        </p:attrNameLst>
                                      </p:cBhvr>
                                      <p:to>
                                        <p:strVal val="visible"/>
                                      </p:to>
                                    </p:set>
                                    <p:animEffect transition="in" filter="wipe(left)">
                                      <p:cBhvr>
                                        <p:cTn id="54" dur="500"/>
                                        <p:tgtEl>
                                          <p:spTgt spid="43"/>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6"/>
                                        </p:tgtEl>
                                        <p:attrNameLst>
                                          <p:attrName>style.visibility</p:attrName>
                                        </p:attrNameLst>
                                      </p:cBhvr>
                                      <p:to>
                                        <p:strVal val="visible"/>
                                      </p:to>
                                    </p:set>
                                    <p:animEffect transition="in" filter="fade">
                                      <p:cBhvr>
                                        <p:cTn id="60" dur="500"/>
                                        <p:tgtEl>
                                          <p:spTgt spid="36"/>
                                        </p:tgtEl>
                                      </p:cBhvr>
                                    </p:animEffect>
                                  </p:childTnLst>
                                </p:cTn>
                              </p:par>
                            </p:childTnLst>
                          </p:cTn>
                        </p:par>
                        <p:par>
                          <p:cTn id="61" fill="hold">
                            <p:stCondLst>
                              <p:cond delay="2500"/>
                            </p:stCondLst>
                            <p:childTnLst>
                              <p:par>
                                <p:cTn id="62" presetID="10" presetClass="entr" presetSubtype="0" fill="hold" grpId="1" nodeType="afterEffect">
                                  <p:stCondLst>
                                    <p:cond delay="0"/>
                                  </p:stCondLst>
                                  <p:childTnLst>
                                    <p:set>
                                      <p:cBhvr>
                                        <p:cTn id="63" dur="1" fill="hold">
                                          <p:stCondLst>
                                            <p:cond delay="0"/>
                                          </p:stCondLst>
                                        </p:cTn>
                                        <p:tgtEl>
                                          <p:spTgt spid="48"/>
                                        </p:tgtEl>
                                        <p:attrNameLst>
                                          <p:attrName>style.visibility</p:attrName>
                                        </p:attrNameLst>
                                      </p:cBhvr>
                                      <p:to>
                                        <p:strVal val="visible"/>
                                      </p:to>
                                    </p:set>
                                    <p:animEffect transition="in" filter="fade">
                                      <p:cBhvr>
                                        <p:cTn id="64" dur="500"/>
                                        <p:tgtEl>
                                          <p:spTgt spid="48"/>
                                        </p:tgtEl>
                                      </p:cBhvr>
                                    </p:animEffect>
                                  </p:childTnLst>
                                </p:cTn>
                              </p:par>
                              <p:par>
                                <p:cTn id="65" presetID="22" presetClass="entr" presetSubtype="4"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wipe(down)">
                                      <p:cBhvr>
                                        <p:cTn id="67" dur="500"/>
                                        <p:tgtEl>
                                          <p:spTgt spid="51"/>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Effect transition="in" filter="wipe(down)">
                                      <p:cBhvr>
                                        <p:cTn id="70" dur="500"/>
                                        <p:tgtEl>
                                          <p:spTgt spid="52"/>
                                        </p:tgtEl>
                                      </p:cBhvr>
                                    </p:animEffect>
                                  </p:childTnLst>
                                </p:cTn>
                              </p:par>
                              <p:par>
                                <p:cTn id="71" presetID="22" presetClass="entr" presetSubtype="4" fill="hold" grpId="0" nodeType="withEffect">
                                  <p:stCondLst>
                                    <p:cond delay="0"/>
                                  </p:stCondLst>
                                  <p:childTnLst>
                                    <p:set>
                                      <p:cBhvr>
                                        <p:cTn id="72" dur="1" fill="hold">
                                          <p:stCondLst>
                                            <p:cond delay="0"/>
                                          </p:stCondLst>
                                        </p:cTn>
                                        <p:tgtEl>
                                          <p:spTgt spid="55"/>
                                        </p:tgtEl>
                                        <p:attrNameLst>
                                          <p:attrName>style.visibility</p:attrName>
                                        </p:attrNameLst>
                                      </p:cBhvr>
                                      <p:to>
                                        <p:strVal val="visible"/>
                                      </p:to>
                                    </p:set>
                                    <p:animEffect transition="in" filter="wipe(down)">
                                      <p:cBhvr>
                                        <p:cTn id="73" dur="500"/>
                                        <p:tgtEl>
                                          <p:spTgt spid="55"/>
                                        </p:tgtEl>
                                      </p:cBhvr>
                                    </p:animEffect>
                                  </p:childTnLst>
                                </p:cTn>
                              </p:par>
                              <p:par>
                                <p:cTn id="74" presetID="22" presetClass="entr" presetSubtype="4" fill="hold" grpId="0" nodeType="withEffect">
                                  <p:stCondLst>
                                    <p:cond delay="0"/>
                                  </p:stCondLst>
                                  <p:childTnLst>
                                    <p:set>
                                      <p:cBhvr>
                                        <p:cTn id="75" dur="1" fill="hold">
                                          <p:stCondLst>
                                            <p:cond delay="0"/>
                                          </p:stCondLst>
                                        </p:cTn>
                                        <p:tgtEl>
                                          <p:spTgt spid="56"/>
                                        </p:tgtEl>
                                        <p:attrNameLst>
                                          <p:attrName>style.visibility</p:attrName>
                                        </p:attrNameLst>
                                      </p:cBhvr>
                                      <p:to>
                                        <p:strVal val="visible"/>
                                      </p:to>
                                    </p:set>
                                    <p:animEffect transition="in" filter="wipe(down)">
                                      <p:cBhvr>
                                        <p:cTn id="76" dur="500"/>
                                        <p:tgtEl>
                                          <p:spTgt spid="56"/>
                                        </p:tgtEl>
                                      </p:cBhvr>
                                    </p:animEffect>
                                  </p:childTnLst>
                                </p:cTn>
                              </p:par>
                              <p:par>
                                <p:cTn id="77" presetID="22" presetClass="entr" presetSubtype="4" fill="hold" grpId="0" nodeType="withEffect">
                                  <p:stCondLst>
                                    <p:cond delay="0"/>
                                  </p:stCondLst>
                                  <p:childTnLst>
                                    <p:set>
                                      <p:cBhvr>
                                        <p:cTn id="78" dur="1" fill="hold">
                                          <p:stCondLst>
                                            <p:cond delay="0"/>
                                          </p:stCondLst>
                                        </p:cTn>
                                        <p:tgtEl>
                                          <p:spTgt spid="80"/>
                                        </p:tgtEl>
                                        <p:attrNameLst>
                                          <p:attrName>style.visibility</p:attrName>
                                        </p:attrNameLst>
                                      </p:cBhvr>
                                      <p:to>
                                        <p:strVal val="visible"/>
                                      </p:to>
                                    </p:set>
                                    <p:animEffect transition="in" filter="wipe(down)">
                                      <p:cBhvr>
                                        <p:cTn id="79" dur="500"/>
                                        <p:tgtEl>
                                          <p:spTgt spid="80"/>
                                        </p:tgtEl>
                                      </p:cBhvr>
                                    </p:animEffect>
                                  </p:childTnLst>
                                </p:cTn>
                              </p:par>
                            </p:childTnLst>
                          </p:cTn>
                        </p:par>
                        <p:par>
                          <p:cTn id="80" fill="hold">
                            <p:stCondLst>
                              <p:cond delay="3000"/>
                            </p:stCondLst>
                            <p:childTnLst>
                              <p:par>
                                <p:cTn id="81" presetID="10" presetClass="entr" presetSubtype="0" fill="hold" grpId="0" nodeType="afterEffect">
                                  <p:stCondLst>
                                    <p:cond delay="0"/>
                                  </p:stCondLst>
                                  <p:childTnLst>
                                    <p:set>
                                      <p:cBhvr>
                                        <p:cTn id="82" dur="1" fill="hold">
                                          <p:stCondLst>
                                            <p:cond delay="0"/>
                                          </p:stCondLst>
                                        </p:cTn>
                                        <p:tgtEl>
                                          <p:spTgt spid="78"/>
                                        </p:tgtEl>
                                        <p:attrNameLst>
                                          <p:attrName>style.visibility</p:attrName>
                                        </p:attrNameLst>
                                      </p:cBhvr>
                                      <p:to>
                                        <p:strVal val="visible"/>
                                      </p:to>
                                    </p:set>
                                    <p:animEffect transition="in" filter="fade">
                                      <p:cBhvr>
                                        <p:cTn id="83" dur="500"/>
                                        <p:tgtEl>
                                          <p:spTgt spid="78"/>
                                        </p:tgtEl>
                                      </p:cBhvr>
                                    </p:animEffect>
                                  </p:childTnLst>
                                </p:cTn>
                              </p:par>
                              <p:par>
                                <p:cTn id="84" presetID="10" presetClass="entr" presetSubtype="0" fill="hold" nodeType="withEffect">
                                  <p:stCondLst>
                                    <p:cond delay="0"/>
                                  </p:stCondLst>
                                  <p:childTnLst>
                                    <p:set>
                                      <p:cBhvr>
                                        <p:cTn id="85" dur="1" fill="hold">
                                          <p:stCondLst>
                                            <p:cond delay="0"/>
                                          </p:stCondLst>
                                        </p:cTn>
                                        <p:tgtEl>
                                          <p:spTgt spid="70"/>
                                        </p:tgtEl>
                                        <p:attrNameLst>
                                          <p:attrName>style.visibility</p:attrName>
                                        </p:attrNameLst>
                                      </p:cBhvr>
                                      <p:to>
                                        <p:strVal val="visible"/>
                                      </p:to>
                                    </p:set>
                                    <p:animEffect transition="in" filter="fade">
                                      <p:cBhvr>
                                        <p:cTn id="86" dur="500"/>
                                        <p:tgtEl>
                                          <p:spTgt spid="70"/>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500"/>
                                        <p:tgtEl>
                                          <p:spTgt spid="63"/>
                                        </p:tgtEl>
                                      </p:cBhvr>
                                    </p:animEffect>
                                  </p:childTnLst>
                                </p:cTn>
                              </p:par>
                              <p:par>
                                <p:cTn id="90" presetID="10" presetClass="entr" presetSubtype="0" fill="hold" nodeType="withEffect">
                                  <p:stCondLst>
                                    <p:cond delay="0"/>
                                  </p:stCondLst>
                                  <p:childTnLst>
                                    <p:set>
                                      <p:cBhvr>
                                        <p:cTn id="91" dur="1" fill="hold">
                                          <p:stCondLst>
                                            <p:cond delay="0"/>
                                          </p:stCondLst>
                                        </p:cTn>
                                        <p:tgtEl>
                                          <p:spTgt spid="71"/>
                                        </p:tgtEl>
                                        <p:attrNameLst>
                                          <p:attrName>style.visibility</p:attrName>
                                        </p:attrNameLst>
                                      </p:cBhvr>
                                      <p:to>
                                        <p:strVal val="visible"/>
                                      </p:to>
                                    </p:set>
                                    <p:animEffect transition="in" filter="fade">
                                      <p:cBhvr>
                                        <p:cTn id="92" dur="500"/>
                                        <p:tgtEl>
                                          <p:spTgt spid="71"/>
                                        </p:tgtEl>
                                      </p:cBhvr>
                                    </p:animEffect>
                                  </p:childTnLst>
                                </p:cTn>
                              </p:par>
                              <p:par>
                                <p:cTn id="93" presetID="10" presetClass="entr" presetSubtype="0" fill="hold" nodeType="withEffect">
                                  <p:stCondLst>
                                    <p:cond delay="0"/>
                                  </p:stCondLst>
                                  <p:childTnLst>
                                    <p:set>
                                      <p:cBhvr>
                                        <p:cTn id="94" dur="1" fill="hold">
                                          <p:stCondLst>
                                            <p:cond delay="0"/>
                                          </p:stCondLst>
                                        </p:cTn>
                                        <p:tgtEl>
                                          <p:spTgt spid="85"/>
                                        </p:tgtEl>
                                        <p:attrNameLst>
                                          <p:attrName>style.visibility</p:attrName>
                                        </p:attrNameLst>
                                      </p:cBhvr>
                                      <p:to>
                                        <p:strVal val="visible"/>
                                      </p:to>
                                    </p:set>
                                    <p:animEffect transition="in" filter="fade">
                                      <p:cBhvr>
                                        <p:cTn id="95" dur="500"/>
                                        <p:tgtEl>
                                          <p:spTgt spid="85"/>
                                        </p:tgtEl>
                                      </p:cBhvr>
                                    </p:animEffect>
                                  </p:childTnLst>
                                </p:cTn>
                              </p:par>
                            </p:childTnLst>
                          </p:cTn>
                        </p:par>
                        <p:par>
                          <p:cTn id="96" fill="hold">
                            <p:stCondLst>
                              <p:cond delay="3500"/>
                            </p:stCondLst>
                            <p:childTnLst>
                              <p:par>
                                <p:cTn id="97" presetID="10" presetClass="entr" presetSubtype="0" fill="hold" nodeType="afterEffect">
                                  <p:stCondLst>
                                    <p:cond delay="0"/>
                                  </p:stCondLst>
                                  <p:childTnLst>
                                    <p:set>
                                      <p:cBhvr>
                                        <p:cTn id="98" dur="1" fill="hold">
                                          <p:stCondLst>
                                            <p:cond delay="0"/>
                                          </p:stCondLst>
                                        </p:cTn>
                                        <p:tgtEl>
                                          <p:spTgt spid="66"/>
                                        </p:tgtEl>
                                        <p:attrNameLst>
                                          <p:attrName>style.visibility</p:attrName>
                                        </p:attrNameLst>
                                      </p:cBhvr>
                                      <p:to>
                                        <p:strVal val="visible"/>
                                      </p:to>
                                    </p:set>
                                    <p:animEffect transition="in" filter="fade">
                                      <p:cBhvr>
                                        <p:cTn id="99" dur="500"/>
                                        <p:tgtEl>
                                          <p:spTgt spid="66"/>
                                        </p:tgtEl>
                                      </p:cBhvr>
                                    </p:animEffect>
                                  </p:childTnLst>
                                </p:cTn>
                              </p:par>
                              <p:par>
                                <p:cTn id="100" presetID="10" presetClass="entr" presetSubtype="0" fill="hold" grpId="0" nodeType="withEffect">
                                  <p:stCondLst>
                                    <p:cond delay="0"/>
                                  </p:stCondLst>
                                  <p:childTnLst>
                                    <p:set>
                                      <p:cBhvr>
                                        <p:cTn id="101" dur="1" fill="hold">
                                          <p:stCondLst>
                                            <p:cond delay="0"/>
                                          </p:stCondLst>
                                        </p:cTn>
                                        <p:tgtEl>
                                          <p:spTgt spid="68"/>
                                        </p:tgtEl>
                                        <p:attrNameLst>
                                          <p:attrName>style.visibility</p:attrName>
                                        </p:attrNameLst>
                                      </p:cBhvr>
                                      <p:to>
                                        <p:strVal val="visible"/>
                                      </p:to>
                                    </p:set>
                                    <p:animEffect transition="in" filter="fade">
                                      <p:cBhvr>
                                        <p:cTn id="102" dur="500"/>
                                        <p:tgtEl>
                                          <p:spTgt spid="68"/>
                                        </p:tgtEl>
                                      </p:cBhvr>
                                    </p:animEffect>
                                  </p:childTnLst>
                                </p:cTn>
                              </p:par>
                            </p:childTnLst>
                          </p:cTn>
                        </p:par>
                      </p:childTnLst>
                    </p:cTn>
                  </p:par>
                  <p:par>
                    <p:cTn id="103" fill="hold">
                      <p:stCondLst>
                        <p:cond delay="indefinite"/>
                      </p:stCondLst>
                      <p:childTnLst>
                        <p:par>
                          <p:cTn id="104" fill="hold">
                            <p:stCondLst>
                              <p:cond delay="0"/>
                            </p:stCondLst>
                            <p:childTnLst>
                              <p:par>
                                <p:cTn id="105" presetID="22" presetClass="entr" presetSubtype="8" fill="hold" nodeType="clickEffect">
                                  <p:stCondLst>
                                    <p:cond delay="0"/>
                                  </p:stCondLst>
                                  <p:childTnLst>
                                    <p:set>
                                      <p:cBhvr>
                                        <p:cTn id="106" dur="1" fill="hold">
                                          <p:stCondLst>
                                            <p:cond delay="0"/>
                                          </p:stCondLst>
                                        </p:cTn>
                                        <p:tgtEl>
                                          <p:spTgt spid="74"/>
                                        </p:tgtEl>
                                        <p:attrNameLst>
                                          <p:attrName>style.visibility</p:attrName>
                                        </p:attrNameLst>
                                      </p:cBhvr>
                                      <p:to>
                                        <p:strVal val="visible"/>
                                      </p:to>
                                    </p:set>
                                    <p:animEffect transition="in" filter="wipe(left)">
                                      <p:cBhvr>
                                        <p:cTn id="107" dur="500"/>
                                        <p:tgtEl>
                                          <p:spTgt spid="74"/>
                                        </p:tgtEl>
                                      </p:cBhvr>
                                    </p:animEffect>
                                  </p:childTnLst>
                                </p:cTn>
                              </p:par>
                            </p:childTnLst>
                          </p:cTn>
                        </p:par>
                        <p:par>
                          <p:cTn id="108" fill="hold">
                            <p:stCondLst>
                              <p:cond delay="500"/>
                            </p:stCondLst>
                            <p:childTnLst>
                              <p:par>
                                <p:cTn id="109" presetID="42" presetClass="path" presetSubtype="0" accel="50000" decel="50000" fill="hold" nodeType="afterEffect">
                                  <p:stCondLst>
                                    <p:cond delay="0"/>
                                  </p:stCondLst>
                                  <p:childTnLst>
                                    <p:animMotion origin="layout" path="M 2.82104E-6 1.35724E-6 L -0.14335 -0.18566 " pathEditMode="relative" rAng="0" ptsTypes="AA">
                                      <p:cBhvr>
                                        <p:cTn id="110" dur="2000" fill="hold"/>
                                        <p:tgtEl>
                                          <p:spTgt spid="70"/>
                                        </p:tgtEl>
                                        <p:attrNameLst>
                                          <p:attrName>ppt_x</p:attrName>
                                          <p:attrName>ppt_y</p:attrName>
                                        </p:attrNameLst>
                                      </p:cBhvr>
                                      <p:rCtr x="-7174" y="-9283"/>
                                    </p:animMotion>
                                  </p:childTnLst>
                                </p:cTn>
                              </p:par>
                              <p:par>
                                <p:cTn id="111" presetID="42" presetClass="path" presetSubtype="0" accel="50000" decel="50000" fill="hold" nodeType="withEffect">
                                  <p:stCondLst>
                                    <p:cond delay="0"/>
                                  </p:stCondLst>
                                  <p:childTnLst>
                                    <p:animMotion origin="layout" path="M 6.15267E-7 -4.66636E-6 L -0.16977 0.09873 " pathEditMode="relative" rAng="0" ptsTypes="AA">
                                      <p:cBhvr>
                                        <p:cTn id="112" dur="2000" fill="hold"/>
                                        <p:tgtEl>
                                          <p:spTgt spid="71"/>
                                        </p:tgtEl>
                                        <p:attrNameLst>
                                          <p:attrName>ppt_x</p:attrName>
                                          <p:attrName>ppt_y</p:attrName>
                                        </p:attrNameLst>
                                      </p:cBhvr>
                                      <p:rCtr x="-8489" y="4925"/>
                                    </p:animMotion>
                                  </p:childTnLst>
                                </p:cTn>
                              </p:par>
                            </p:childTnLst>
                          </p:cTn>
                        </p:par>
                        <p:par>
                          <p:cTn id="113" fill="hold">
                            <p:stCondLst>
                              <p:cond delay="2500"/>
                            </p:stCondLst>
                            <p:childTnLst>
                              <p:par>
                                <p:cTn id="114" presetID="27" presetClass="emph" presetSubtype="0" fill="remove" grpId="0" nodeType="afterEffect">
                                  <p:stCondLst>
                                    <p:cond delay="0"/>
                                  </p:stCondLst>
                                  <p:childTnLst>
                                    <p:animClr clrSpc="rgb" dir="cw">
                                      <p:cBhvr override="childStyle">
                                        <p:cTn id="115" dur="250" autoRev="1" fill="remove"/>
                                        <p:tgtEl>
                                          <p:spTgt spid="48"/>
                                        </p:tgtEl>
                                        <p:attrNameLst>
                                          <p:attrName>style.color</p:attrName>
                                        </p:attrNameLst>
                                      </p:cBhvr>
                                      <p:to>
                                        <a:srgbClr val="FFC000"/>
                                      </p:to>
                                    </p:animClr>
                                    <p:animClr clrSpc="rgb" dir="cw">
                                      <p:cBhvr>
                                        <p:cTn id="116" dur="250" autoRev="1" fill="remove"/>
                                        <p:tgtEl>
                                          <p:spTgt spid="48"/>
                                        </p:tgtEl>
                                        <p:attrNameLst>
                                          <p:attrName>fillcolor</p:attrName>
                                        </p:attrNameLst>
                                      </p:cBhvr>
                                      <p:to>
                                        <a:srgbClr val="FFC000"/>
                                      </p:to>
                                    </p:animClr>
                                    <p:set>
                                      <p:cBhvr>
                                        <p:cTn id="117" dur="250" autoRev="1" fill="remove"/>
                                        <p:tgtEl>
                                          <p:spTgt spid="48"/>
                                        </p:tgtEl>
                                        <p:attrNameLst>
                                          <p:attrName>fill.type</p:attrName>
                                        </p:attrNameLst>
                                      </p:cBhvr>
                                      <p:to>
                                        <p:strVal val="solid"/>
                                      </p:to>
                                    </p:set>
                                    <p:set>
                                      <p:cBhvr>
                                        <p:cTn id="118" dur="250" autoRev="1" fill="remove"/>
                                        <p:tgtEl>
                                          <p:spTgt spid="4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6" grpId="0" animBg="1"/>
      <p:bldP spid="34" grpId="0" animBg="1"/>
      <p:bldP spid="36" grpId="0"/>
      <p:bldP spid="48" grpId="0" animBg="1"/>
      <p:bldP spid="48" grpId="1" animBg="1"/>
      <p:bldP spid="51" grpId="0" animBg="1"/>
      <p:bldP spid="52" grpId="0" animBg="1"/>
      <p:bldP spid="55" grpId="0" animBg="1"/>
      <p:bldP spid="56" grpId="0" animBg="1"/>
      <p:bldP spid="63" grpId="0" animBg="1"/>
      <p:bldP spid="68" grpId="0"/>
      <p:bldP spid="78" grpId="0"/>
      <p:bldP spid="80"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7TQBLwN7JUqZ50IxKG9wQw"/>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DKASeTqgY0ONIjCRmhAdq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heme/theme1.xml><?xml version="1.0" encoding="utf-8"?>
<a:theme xmlns:a="http://schemas.openxmlformats.org/drawingml/2006/main" name="WHITE TEMPLATE">
  <a:themeElements>
    <a:clrScheme name="MSVID White Brand template_10-14">
      <a:dk1>
        <a:srgbClr val="505050"/>
      </a:dk1>
      <a:lt1>
        <a:srgbClr val="FFFFFF"/>
      </a:lt1>
      <a:dk2>
        <a:srgbClr val="0078D7"/>
      </a:dk2>
      <a:lt2>
        <a:srgbClr val="00BCF2"/>
      </a:lt2>
      <a:accent1>
        <a:srgbClr val="0078D7"/>
      </a:accent1>
      <a:accent2>
        <a:srgbClr val="B4009E"/>
      </a:accent2>
      <a:accent3>
        <a:srgbClr val="107C10"/>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4-3_Business_BLUE_4.potx" id="{B9317E7A-7966-40DE-8E74-E9E00A42FB17}" vid="{04E2243D-3930-4B3C-B0FF-01FE84D1912F}"/>
    </a:ext>
  </a:extLst>
</a:theme>
</file>

<file path=ppt/theme/theme10.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LOR TEMPLATE">
  <a:themeElements>
    <a:clrScheme name="MSVID Blue Brand template_10-14">
      <a:dk1>
        <a:srgbClr val="505050"/>
      </a:dk1>
      <a:lt1>
        <a:srgbClr val="FFFFFF"/>
      </a:lt1>
      <a:dk2>
        <a:srgbClr val="0078D7"/>
      </a:dk2>
      <a:lt2>
        <a:srgbClr val="CDF4FF"/>
      </a:lt2>
      <a:accent1>
        <a:srgbClr val="002050"/>
      </a:accent1>
      <a:accent2>
        <a:srgbClr val="B4009E"/>
      </a:accent2>
      <a:accent3>
        <a:srgbClr val="107C10"/>
      </a:accent3>
      <a:accent4>
        <a:srgbClr val="5C2D91"/>
      </a:accent4>
      <a:accent5>
        <a:srgbClr val="004B50"/>
      </a:accent5>
      <a:accent6>
        <a:srgbClr val="D83B01"/>
      </a:accent6>
      <a:hlink>
        <a:srgbClr val="CDF4FF"/>
      </a:hlink>
      <a:folHlink>
        <a:srgbClr val="CDF4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4-3_Business_BLUE_4.potx" id="{B9317E7A-7966-40DE-8E74-E9E00A42FB17}" vid="{0A40798A-1D5D-4D7F-B176-48D1E8924216}"/>
    </a:ext>
  </a:extLst>
</a:theme>
</file>

<file path=ppt/theme/theme3.xml><?xml version="1.0" encoding="utf-8"?>
<a:theme xmlns:a="http://schemas.openxmlformats.org/drawingml/2006/main" name="1_WHITE TEMPLATE">
  <a:themeElements>
    <a:clrScheme name="MSVID White Brand template_10-14">
      <a:dk1>
        <a:srgbClr val="505050"/>
      </a:dk1>
      <a:lt1>
        <a:srgbClr val="FFFFFF"/>
      </a:lt1>
      <a:dk2>
        <a:srgbClr val="0078D7"/>
      </a:dk2>
      <a:lt2>
        <a:srgbClr val="00BCF2"/>
      </a:lt2>
      <a:accent1>
        <a:srgbClr val="0078D7"/>
      </a:accent1>
      <a:accent2>
        <a:srgbClr val="B4009E"/>
      </a:accent2>
      <a:accent3>
        <a:srgbClr val="107C10"/>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4-3_Business_BLUE_4.potx" id="{B9317E7A-7966-40DE-8E74-E9E00A42FB17}" vid="{04E2243D-3930-4B3C-B0FF-01FE84D1912F}"/>
    </a:ext>
  </a:extLst>
</a:theme>
</file>

<file path=ppt/theme/theme4.xml><?xml version="1.0" encoding="utf-8"?>
<a:theme xmlns:a="http://schemas.openxmlformats.org/drawingml/2006/main" name="2_WHITE TEMPLATE">
  <a:themeElements>
    <a:clrScheme name="MSVID White Brand template_10-14">
      <a:dk1>
        <a:srgbClr val="505050"/>
      </a:dk1>
      <a:lt1>
        <a:srgbClr val="FFFFFF"/>
      </a:lt1>
      <a:dk2>
        <a:srgbClr val="0078D7"/>
      </a:dk2>
      <a:lt2>
        <a:srgbClr val="00BCF2"/>
      </a:lt2>
      <a:accent1>
        <a:srgbClr val="0078D7"/>
      </a:accent1>
      <a:accent2>
        <a:srgbClr val="B4009E"/>
      </a:accent2>
      <a:accent3>
        <a:srgbClr val="107C10"/>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4-3_Business_BLUE_4.potx" id="{B9317E7A-7966-40DE-8E74-E9E00A42FB17}" vid="{04E2243D-3930-4B3C-B0FF-01FE84D1912F}"/>
    </a:ext>
  </a:extLst>
</a:theme>
</file>

<file path=ppt/theme/theme5.xml><?xml version="1.0" encoding="utf-8"?>
<a:theme xmlns:a="http://schemas.openxmlformats.org/drawingml/2006/main" name="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_v02.potx" id="{DA6A3121-A306-4E81-BF43-CBCE095D8B76}" vid="{C3266B5A-74AF-44F8-8FA8-F258E4A695D4}"/>
    </a:ext>
  </a:extLst>
</a:theme>
</file>

<file path=ppt/theme/theme6.xml><?xml version="1.0" encoding="utf-8"?>
<a:theme xmlns:a="http://schemas.openxmlformats.org/drawingml/2006/main" name="3_WHITE TEMPLATE">
  <a:themeElements>
    <a:clrScheme name="MSVID White Brand template_10-14">
      <a:dk1>
        <a:srgbClr val="505050"/>
      </a:dk1>
      <a:lt1>
        <a:srgbClr val="FFFFFF"/>
      </a:lt1>
      <a:dk2>
        <a:srgbClr val="0078D7"/>
      </a:dk2>
      <a:lt2>
        <a:srgbClr val="00BCF2"/>
      </a:lt2>
      <a:accent1>
        <a:srgbClr val="0078D7"/>
      </a:accent1>
      <a:accent2>
        <a:srgbClr val="B4009E"/>
      </a:accent2>
      <a:accent3>
        <a:srgbClr val="107C10"/>
      </a:accent3>
      <a:accent4>
        <a:srgbClr val="5C2D91"/>
      </a:accent4>
      <a:accent5>
        <a:srgbClr val="008272"/>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4-3_Business_BLUE_4.potx" id="{B9317E7A-7966-40DE-8E74-E9E00A42FB17}" vid="{04E2243D-3930-4B3C-B0FF-01FE84D1912F}"/>
    </a:ext>
  </a:extLst>
</a:theme>
</file>

<file path=ppt/theme/theme7.xml><?xml version="1.0" encoding="utf-8"?>
<a:theme xmlns:a="http://schemas.openxmlformats.org/drawingml/2006/main" name="1_COLOR TEMPLATE">
  <a:themeElements>
    <a:clrScheme name="MSVID Blue Brand template_10-14">
      <a:dk1>
        <a:srgbClr val="505050"/>
      </a:dk1>
      <a:lt1>
        <a:srgbClr val="FFFFFF"/>
      </a:lt1>
      <a:dk2>
        <a:srgbClr val="0078D7"/>
      </a:dk2>
      <a:lt2>
        <a:srgbClr val="CDF4FF"/>
      </a:lt2>
      <a:accent1>
        <a:srgbClr val="002050"/>
      </a:accent1>
      <a:accent2>
        <a:srgbClr val="B4009E"/>
      </a:accent2>
      <a:accent3>
        <a:srgbClr val="107C10"/>
      </a:accent3>
      <a:accent4>
        <a:srgbClr val="5C2D91"/>
      </a:accent4>
      <a:accent5>
        <a:srgbClr val="004B50"/>
      </a:accent5>
      <a:accent6>
        <a:srgbClr val="D83B01"/>
      </a:accent6>
      <a:hlink>
        <a:srgbClr val="CDF4FF"/>
      </a:hlink>
      <a:folHlink>
        <a:srgbClr val="CDF4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4-3_Business_BLUE_4.potx" id="{B9317E7A-7966-40DE-8E74-E9E00A42FB17}" vid="{0A40798A-1D5D-4D7F-B176-48D1E8924216}"/>
    </a:ext>
  </a:extLst>
</a:theme>
</file>

<file path=ppt/theme/theme8.xml><?xml version="1.0" encoding="utf-8"?>
<a:theme xmlns:a="http://schemas.openxmlformats.org/drawingml/2006/main" name="3_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potx" id="{1A2CE55D-C0EF-4064-A39F-620642E032AA}" vid="{A3A9C9DA-6617-4D3E-A382-CDB23C8F3BF1}"/>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B72D74744C7D540871102394C2F0F5E" ma:contentTypeVersion="2" ma:contentTypeDescription="Create a new document." ma:contentTypeScope="" ma:versionID="0135780b703cfad295efb06bda563baa">
  <xsd:schema xmlns:xsd="http://www.w3.org/2001/XMLSchema" xmlns:xs="http://www.w3.org/2001/XMLSchema" xmlns:p="http://schemas.microsoft.com/office/2006/metadata/properties" xmlns:ns2="cdb0bdc2-6baa-483a-84de-d1434f216ba7" targetNamespace="http://schemas.microsoft.com/office/2006/metadata/properties" ma:root="true" ma:fieldsID="8f4b346d1f73fd44e05bf1a8153d750f" ns2:_="">
    <xsd:import namespace="cdb0bdc2-6baa-483a-84de-d1434f216ba7"/>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b0bdc2-6baa-483a-84de-d1434f216ba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990F116-B58F-4255-B05B-DA3808E0E5C6}">
  <ds:schemaRefs>
    <ds:schemaRef ds:uri="http://purl.org/dc/terms/"/>
    <ds:schemaRef ds:uri="0c7d5b89-2b5f-4c71-8ad7-a23209bd5e49"/>
    <ds:schemaRef ds:uri="http://schemas.microsoft.com/office/2006/documentManagement/types"/>
    <ds:schemaRef ds:uri="http://schemas.openxmlformats.org/package/2006/metadata/core-properties"/>
    <ds:schemaRef ds:uri="http://purl.org/dc/elements/1.1/"/>
    <ds:schemaRef ds:uri="http://schemas.microsoft.com/office/infopath/2007/PartnerControls"/>
    <ds:schemaRef ds:uri="http://schemas.microsoft.com/office/2006/metadata/properties"/>
    <ds:schemaRef ds:uri="http://www.w3.org/XML/1998/namespace"/>
    <ds:schemaRef ds:uri="http://purl.org/dc/dcmitype/"/>
  </ds:schemaRefs>
</ds:datastoreItem>
</file>

<file path=customXml/itemProps2.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3.xml><?xml version="1.0" encoding="utf-8"?>
<ds:datastoreItem xmlns:ds="http://schemas.openxmlformats.org/officeDocument/2006/customXml" ds:itemID="{7C68875D-50F2-4F4E-BB26-213AA28AEFFF}"/>
</file>

<file path=docProps/app.xml><?xml version="1.0" encoding="utf-8"?>
<Properties xmlns="http://schemas.openxmlformats.org/officeDocument/2006/extended-properties" xmlns:vt="http://schemas.openxmlformats.org/officeDocument/2006/docPropsVTypes">
  <Template>Brand_template_4-3_Business_BLUE_4</Template>
  <TotalTime>3887</TotalTime>
  <Words>2001</Words>
  <Application>Microsoft Office PowerPoint</Application>
  <PresentationFormat>Custom</PresentationFormat>
  <Paragraphs>235</Paragraphs>
  <Slides>29</Slides>
  <Notes>11</Notes>
  <HiddenSlides>0</HiddenSlides>
  <MMClips>0</MMClips>
  <ScaleCrop>false</ScaleCrop>
  <HeadingPairs>
    <vt:vector size="8" baseType="variant">
      <vt:variant>
        <vt:lpstr>Fonts Used</vt:lpstr>
      </vt:variant>
      <vt:variant>
        <vt:i4>6</vt:i4>
      </vt:variant>
      <vt:variant>
        <vt:lpstr>Theme</vt:lpstr>
      </vt:variant>
      <vt:variant>
        <vt:i4>8</vt:i4>
      </vt:variant>
      <vt:variant>
        <vt:lpstr>Embedded OLE Servers</vt:lpstr>
      </vt:variant>
      <vt:variant>
        <vt:i4>1</vt:i4>
      </vt:variant>
      <vt:variant>
        <vt:lpstr>Slide Titles</vt:lpstr>
      </vt:variant>
      <vt:variant>
        <vt:i4>29</vt:i4>
      </vt:variant>
    </vt:vector>
  </HeadingPairs>
  <TitlesOfParts>
    <vt:vector size="44" baseType="lpstr">
      <vt:lpstr>Arial</vt:lpstr>
      <vt:lpstr>Calibri</vt:lpstr>
      <vt:lpstr>Consolas</vt:lpstr>
      <vt:lpstr>Segoe UI</vt:lpstr>
      <vt:lpstr>Segoe UI Light</vt:lpstr>
      <vt:lpstr>Wingdings</vt:lpstr>
      <vt:lpstr>WHITE TEMPLATE</vt:lpstr>
      <vt:lpstr>COLOR TEMPLATE</vt:lpstr>
      <vt:lpstr>1_WHITE TEMPLATE</vt:lpstr>
      <vt:lpstr>2_WHITE TEMPLATE</vt:lpstr>
      <vt:lpstr>5-30610_Microsoft_Ignite_Keynote_Template</vt:lpstr>
      <vt:lpstr>3_WHITE TEMPLATE</vt:lpstr>
      <vt:lpstr>1_COLOR TEMPLATE</vt:lpstr>
      <vt:lpstr>3_5-30610_Microsoft_Ignite_Keynote_Template</vt:lpstr>
      <vt:lpstr>think-cell Slide</vt:lpstr>
      <vt:lpstr>Overview of Azure IaaS</vt:lpstr>
      <vt:lpstr>Agenda</vt:lpstr>
      <vt:lpstr>Hybrid IaaS</vt:lpstr>
      <vt:lpstr>Microsoft Azure Compute (IaaS)</vt:lpstr>
      <vt:lpstr>Virtual Machines</vt:lpstr>
      <vt:lpstr>Virtual Machines</vt:lpstr>
      <vt:lpstr>Virtual Machines Sizes and Tiers</vt:lpstr>
      <vt:lpstr>Availability Sets</vt:lpstr>
      <vt:lpstr>VM Extensions</vt:lpstr>
      <vt:lpstr>Virtual Machine Gallery Items</vt:lpstr>
      <vt:lpstr>IaaS v2 – What’s New</vt:lpstr>
      <vt:lpstr>What’s New About IaaS v2</vt:lpstr>
      <vt:lpstr>Azure IaaS for CSP Subscriptions</vt:lpstr>
      <vt:lpstr>Single vs Multiple Resource Groups</vt:lpstr>
      <vt:lpstr>Azure Virtual Machines (v2) </vt:lpstr>
      <vt:lpstr>Resource Group Manager Services</vt:lpstr>
      <vt:lpstr>IaaS Considerations</vt:lpstr>
      <vt:lpstr>Virtual Machine - Sizes and Tiers</vt:lpstr>
      <vt:lpstr>Virtual Machine - Storage Models</vt:lpstr>
      <vt:lpstr>Virtual Machine - Placement Models</vt:lpstr>
      <vt:lpstr>Virtual Machine - Availability Models</vt:lpstr>
      <vt:lpstr>Virtual Machine – Gallery and Image Models</vt:lpstr>
      <vt:lpstr>Cost</vt:lpstr>
      <vt:lpstr>Cost Considerations</vt:lpstr>
      <vt:lpstr>IaaS Network Considerations</vt:lpstr>
      <vt:lpstr>Resources</vt:lpstr>
      <vt:lpstr>Resources (continued)</vt:lpstr>
      <vt:lpstr>First Line Support for CSP and the APIs</vt:lpstr>
      <vt:lpstr>PowerPoint Presentation</vt:lpstr>
    </vt:vector>
  </TitlesOfParts>
  <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Azure SAW Module 5a - Compute IaaS</dc:title>
  <dc:subject>&lt;Speech title here&gt;</dc:subject>
  <dc:creator>Alejandra Hernandez</dc:creator>
  <cp:keywords>MSVID, Brand Guidelines, Branding, Visual Identity, grid</cp:keywords>
  <dc:description>Template: Maryfj_x000d_
Formatting: _x000d_
Audience Type:</dc:description>
  <cp:lastModifiedBy>Sahil Sethi</cp:lastModifiedBy>
  <cp:revision>112</cp:revision>
  <dcterms:created xsi:type="dcterms:W3CDTF">2015-08-05T04:26:47Z</dcterms:created>
  <dcterms:modified xsi:type="dcterms:W3CDTF">2016-01-15T06:34:14Z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0x010100FB72D74744C7D540871102394C2F0F5E</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
  </property>
  <property fmtid="{D5CDD505-2E9C-101B-9397-08002B2CF9AE}" pid="7" name="Track">
    <vt:lpwstr/>
  </property>
  <property fmtid="{D5CDD505-2E9C-101B-9397-08002B2CF9AE}" pid="8" name="Event Location">
    <vt:lpwstr/>
  </property>
  <property fmtid="{D5CDD505-2E9C-101B-9397-08002B2CF9AE}" pid="9" name="Campaign">
    <vt:lpwstr/>
  </property>
  <property fmtid="{D5CDD505-2E9C-101B-9397-08002B2CF9AE}" pid="10" name="IsMyDocuments">
    <vt:bool>true</vt:bool>
  </property>
</Properties>
</file>